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7" r:id="rId2"/>
    <p:sldId id="360" r:id="rId3"/>
    <p:sldId id="510" r:id="rId4"/>
    <p:sldId id="490" r:id="rId5"/>
    <p:sldId id="500" r:id="rId6"/>
    <p:sldId id="501" r:id="rId7"/>
    <p:sldId id="499" r:id="rId8"/>
    <p:sldId id="494" r:id="rId9"/>
    <p:sldId id="508" r:id="rId10"/>
    <p:sldId id="498" r:id="rId11"/>
    <p:sldId id="502" r:id="rId12"/>
    <p:sldId id="513" r:id="rId13"/>
    <p:sldId id="512" r:id="rId14"/>
    <p:sldId id="503" r:id="rId15"/>
    <p:sldId id="504" r:id="rId16"/>
    <p:sldId id="509" r:id="rId17"/>
    <p:sldId id="511" r:id="rId18"/>
    <p:sldId id="496" r:id="rId19"/>
    <p:sldId id="345" r:id="rId20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E9202"/>
    <a:srgbClr val="FFFFFF"/>
    <a:srgbClr val="FF0000"/>
    <a:srgbClr val="339933"/>
    <a:srgbClr val="0000FF"/>
    <a:srgbClr val="1EE04C"/>
    <a:srgbClr val="08F630"/>
    <a:srgbClr val="F8F8F8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94043" autoAdjust="0"/>
  </p:normalViewPr>
  <p:slideViewPr>
    <p:cSldViewPr snapToGrid="0">
      <p:cViewPr varScale="1">
        <p:scale>
          <a:sx n="118" d="100"/>
          <a:sy n="118" d="100"/>
        </p:scale>
        <p:origin x="102" y="108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27E446-5CEE-48EA-841F-93F832F5B36D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289C6A2A-9BBC-4022-9948-E9C3E7C5D2C8}">
      <dgm:prSet phldrT="[Text]" custT="1"/>
      <dgm:spPr>
        <a:ln w="31750" cmpd="sng">
          <a:solidFill>
            <a:schemeClr val="tx1"/>
          </a:solidFill>
        </a:ln>
      </dgm:spPr>
      <dgm:t>
        <a:bodyPr/>
        <a:lstStyle/>
        <a:p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gm:t>
    </dgm:pt>
    <dgm:pt modelId="{02DF960D-1467-4F3D-9908-4D424AE6EA2F}" type="par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F71FBF-6BA5-4CF9-83A5-C58037DB232E}" type="sib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B6B96D9-1ED4-4350-8FC8-89CC253DC665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gm:t>
    </dgm:pt>
    <dgm:pt modelId="{BAF123F2-EDAE-4422-876F-B1B2334650C3}" type="par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FCC45A6-D045-4336-8A2A-8550AECB7B7F}" type="sib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8503D8-9AD5-4619-8E62-764BD388F41C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gm:t>
    </dgm:pt>
    <dgm:pt modelId="{C1100967-B835-4C2A-B315-0ECE09032613}" type="par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EB4B705-4483-4036-B1A1-F75E3B9E1D63}" type="sib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7D97F45-53ED-41B9-9356-CA310EE33FBA}">
      <dgm:prSet phldrT="[Text]" custT="1"/>
      <dgm:spPr/>
      <dgm:t>
        <a:bodyPr/>
        <a:lstStyle/>
        <a:p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21B32E9-9F7D-4CE9-8B10-3622E096CC6D}" type="par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2AAA748-306E-486A-A512-F2363A36B199}" type="sib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B5E9C1C-63CB-4701-8AC7-5681645590FB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3B9E3F3E-CADA-4AF5-88EF-390E2F659DA4}" type="par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1C7BEBD-0B0A-43D5-B6EA-585C21F6D14A}" type="sib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08BB0BE-4C2F-49EB-ABE5-A5DFFFFB2580}">
      <dgm:prSet phldrT="[Text]" custT="1"/>
      <dgm:spPr/>
      <dgm:t>
        <a:bodyPr/>
        <a:lstStyle/>
        <a:p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0FE9FF0-8D6C-45F5-ACB8-AA5326F1BE20}" type="par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EE5882D-8B1C-4C16-977B-9283F437152F}" type="sib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CBCE944-FB3E-4D3A-9743-9C8A560206C1}">
      <dgm:prSet phldrT="[Text]" custT="1"/>
      <dgm:spPr/>
      <dgm:t>
        <a:bodyPr/>
        <a:lstStyle/>
        <a:p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29C369E9-0673-45A2-A67F-A2A19A445EE4}" type="par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96D1BFE-D8FF-4E0F-88E9-204ED9461611}" type="sib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64C3052-37E4-4C24-8938-7629AF44EBA9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gm:t>
    </dgm:pt>
    <dgm:pt modelId="{99A59D70-9065-4AB2-A299-7630C3F601C6}" type="par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7526748-AD99-4043-B944-AC06310B05F2}" type="sib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1B4F2B1-336F-48A6-B7EE-7845A6722A7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gm:t>
    </dgm:pt>
    <dgm:pt modelId="{C7EA1223-065F-4FF3-A305-96169D6177CA}" type="sib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517C1EC-9C93-499F-9A72-4A1A0F1F7230}" type="par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3FE3026-34A7-402F-A136-156D0D7FDC3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gm:t>
    </dgm:pt>
    <dgm:pt modelId="{9EE98FF6-3A91-4822-B146-D57E2C1CA2AF}" type="sib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5F2B829-AB5E-4B16-A83D-B05EBC84A743}" type="par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4F152B4-C3B0-4232-896D-16939CECEB04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gm:t>
    </dgm:pt>
    <dgm:pt modelId="{9F3968F3-19CA-466C-8332-E5AB9F67DC04}" type="sib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AA5A0BE-044D-44FD-BFD5-0CF82C3808C5}" type="par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71E545A6-039B-4267-9C92-C9602A4941CC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gm:t>
    </dgm:pt>
    <dgm:pt modelId="{BECF5434-57D7-49EE-BFCA-FF41B561ADBF}" type="sib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03347C5-98C2-43B0-A59B-565FC1C85BF3}" type="par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E8E7B83-2E5B-4DE6-BBEA-1D25BF2CE5AB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gm:t>
    </dgm:pt>
    <dgm:pt modelId="{C3BC8530-46CE-4851-86F8-FB19B3738FAD}" type="sib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82ABBBD-43B9-44B8-A59F-C0BC6F267709}" type="par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60514E8-9CA6-492F-8D8C-368A5AF0965F}" type="pres">
      <dgm:prSet presAssocID="{C927E446-5CEE-48EA-841F-93F832F5B3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4D49C3-9D54-4E94-8EBA-7BCB842073A3}" type="pres">
      <dgm:prSet presAssocID="{289C6A2A-9BBC-4022-9948-E9C3E7C5D2C8}" presName="hierRoot1" presStyleCnt="0">
        <dgm:presLayoutVars>
          <dgm:hierBranch val="init"/>
        </dgm:presLayoutVars>
      </dgm:prSet>
      <dgm:spPr/>
    </dgm:pt>
    <dgm:pt modelId="{EA030659-C1D2-4C9B-AAE1-9762D07E3621}" type="pres">
      <dgm:prSet presAssocID="{289C6A2A-9BBC-4022-9948-E9C3E7C5D2C8}" presName="rootComposite1" presStyleCnt="0"/>
      <dgm:spPr/>
    </dgm:pt>
    <dgm:pt modelId="{DC56327D-D47B-499F-9446-20413CB30843}" type="pres">
      <dgm:prSet presAssocID="{289C6A2A-9BBC-4022-9948-E9C3E7C5D2C8}" presName="rootText1" presStyleLbl="node0" presStyleIdx="0" presStyleCnt="1">
        <dgm:presLayoutVars>
          <dgm:chPref val="3"/>
        </dgm:presLayoutVars>
      </dgm:prSet>
      <dgm:spPr/>
    </dgm:pt>
    <dgm:pt modelId="{D2C0EDC5-E98D-4563-92DA-C7F76816E770}" type="pres">
      <dgm:prSet presAssocID="{289C6A2A-9BBC-4022-9948-E9C3E7C5D2C8}" presName="rootConnector1" presStyleLbl="node1" presStyleIdx="0" presStyleCnt="0"/>
      <dgm:spPr/>
    </dgm:pt>
    <dgm:pt modelId="{225BF18F-1B17-4005-A83A-FCB33BEC7A30}" type="pres">
      <dgm:prSet presAssocID="{289C6A2A-9BBC-4022-9948-E9C3E7C5D2C8}" presName="hierChild2" presStyleCnt="0"/>
      <dgm:spPr/>
    </dgm:pt>
    <dgm:pt modelId="{F60D0BF5-CFFC-4D6E-8C1E-8E3AFF078334}" type="pres">
      <dgm:prSet presAssocID="{BAF123F2-EDAE-4422-876F-B1B2334650C3}" presName="Name37" presStyleLbl="parChTrans1D2" presStyleIdx="0" presStyleCnt="2"/>
      <dgm:spPr/>
    </dgm:pt>
    <dgm:pt modelId="{F41BABE1-2DFC-462F-A070-FBE0525944B6}" type="pres">
      <dgm:prSet presAssocID="{2B6B96D9-1ED4-4350-8FC8-89CC253DC665}" presName="hierRoot2" presStyleCnt="0">
        <dgm:presLayoutVars>
          <dgm:hierBranch val="init"/>
        </dgm:presLayoutVars>
      </dgm:prSet>
      <dgm:spPr/>
    </dgm:pt>
    <dgm:pt modelId="{E7D8D499-82D3-47BA-8AFF-8CAF4DEE13A9}" type="pres">
      <dgm:prSet presAssocID="{2B6B96D9-1ED4-4350-8FC8-89CC253DC665}" presName="rootComposite" presStyleCnt="0"/>
      <dgm:spPr/>
    </dgm:pt>
    <dgm:pt modelId="{AB1A0FEB-EC8B-4A9D-9BD8-FB331121D79A}" type="pres">
      <dgm:prSet presAssocID="{2B6B96D9-1ED4-4350-8FC8-89CC253DC665}" presName="rootText" presStyleLbl="node2" presStyleIdx="0" presStyleCnt="2">
        <dgm:presLayoutVars>
          <dgm:chPref val="3"/>
        </dgm:presLayoutVars>
      </dgm:prSet>
      <dgm:spPr/>
    </dgm:pt>
    <dgm:pt modelId="{187EB697-0591-460B-B84C-FBDD9B21C2B5}" type="pres">
      <dgm:prSet presAssocID="{2B6B96D9-1ED4-4350-8FC8-89CC253DC665}" presName="rootConnector" presStyleLbl="node2" presStyleIdx="0" presStyleCnt="2"/>
      <dgm:spPr/>
    </dgm:pt>
    <dgm:pt modelId="{3D71A85A-9525-474E-9E34-CD1F92D5223E}" type="pres">
      <dgm:prSet presAssocID="{2B6B96D9-1ED4-4350-8FC8-89CC253DC665}" presName="hierChild4" presStyleCnt="0"/>
      <dgm:spPr/>
    </dgm:pt>
    <dgm:pt modelId="{26B99A49-BE83-4081-B236-96436E3EFE60}" type="pres">
      <dgm:prSet presAssocID="{C1100967-B835-4C2A-B315-0ECE09032613}" presName="Name37" presStyleLbl="parChTrans1D3" presStyleIdx="0" presStyleCnt="5"/>
      <dgm:spPr/>
    </dgm:pt>
    <dgm:pt modelId="{D78A2F5D-4DF5-4BBC-8201-0A783025787D}" type="pres">
      <dgm:prSet presAssocID="{158503D8-9AD5-4619-8E62-764BD388F41C}" presName="hierRoot2" presStyleCnt="0">
        <dgm:presLayoutVars>
          <dgm:hierBranch val="init"/>
        </dgm:presLayoutVars>
      </dgm:prSet>
      <dgm:spPr/>
    </dgm:pt>
    <dgm:pt modelId="{3B5A1038-9A75-48F8-886F-5763117522FD}" type="pres">
      <dgm:prSet presAssocID="{158503D8-9AD5-4619-8E62-764BD388F41C}" presName="rootComposite" presStyleCnt="0"/>
      <dgm:spPr/>
    </dgm:pt>
    <dgm:pt modelId="{9765DFCE-36F4-4FE0-BBAC-D89CF38FFE39}" type="pres">
      <dgm:prSet presAssocID="{158503D8-9AD5-4619-8E62-764BD388F41C}" presName="rootText" presStyleLbl="node3" presStyleIdx="0" presStyleCnt="5">
        <dgm:presLayoutVars>
          <dgm:chPref val="3"/>
        </dgm:presLayoutVars>
      </dgm:prSet>
      <dgm:spPr/>
    </dgm:pt>
    <dgm:pt modelId="{1225D550-6DA8-43AD-8FD1-1D2AC0F3E4B6}" type="pres">
      <dgm:prSet presAssocID="{158503D8-9AD5-4619-8E62-764BD388F41C}" presName="rootConnector" presStyleLbl="node3" presStyleIdx="0" presStyleCnt="5"/>
      <dgm:spPr/>
    </dgm:pt>
    <dgm:pt modelId="{7E4FFBDD-2FB2-450A-B4B8-5E88D1B3FD2E}" type="pres">
      <dgm:prSet presAssocID="{158503D8-9AD5-4619-8E62-764BD388F41C}" presName="hierChild4" presStyleCnt="0"/>
      <dgm:spPr/>
    </dgm:pt>
    <dgm:pt modelId="{2EF5A6EF-7561-4FDF-AF20-B3FC89CD85C3}" type="pres">
      <dgm:prSet presAssocID="{C82ABBBD-43B9-44B8-A59F-C0BC6F267709}" presName="Name37" presStyleLbl="parChTrans1D4" presStyleIdx="0" presStyleCnt="5"/>
      <dgm:spPr/>
    </dgm:pt>
    <dgm:pt modelId="{69199FCC-6975-4041-9339-93057E1B6226}" type="pres">
      <dgm:prSet presAssocID="{5E8E7B83-2E5B-4DE6-BBEA-1D25BF2CE5AB}" presName="hierRoot2" presStyleCnt="0">
        <dgm:presLayoutVars>
          <dgm:hierBranch val="init"/>
        </dgm:presLayoutVars>
      </dgm:prSet>
      <dgm:spPr/>
    </dgm:pt>
    <dgm:pt modelId="{1C331470-C6FD-4B32-9296-DE5F2ECC5C21}" type="pres">
      <dgm:prSet presAssocID="{5E8E7B83-2E5B-4DE6-BBEA-1D25BF2CE5AB}" presName="rootComposite" presStyleCnt="0"/>
      <dgm:spPr/>
    </dgm:pt>
    <dgm:pt modelId="{C5FF9435-DDCE-4EDF-B5B7-C57F0EC6F574}" type="pres">
      <dgm:prSet presAssocID="{5E8E7B83-2E5B-4DE6-BBEA-1D25BF2CE5AB}" presName="rootText" presStyleLbl="node4" presStyleIdx="0" presStyleCnt="5">
        <dgm:presLayoutVars>
          <dgm:chPref val="3"/>
        </dgm:presLayoutVars>
      </dgm:prSet>
      <dgm:spPr/>
    </dgm:pt>
    <dgm:pt modelId="{968C0A4C-AB2E-4445-9521-751191C019F5}" type="pres">
      <dgm:prSet presAssocID="{5E8E7B83-2E5B-4DE6-BBEA-1D25BF2CE5AB}" presName="rootConnector" presStyleLbl="node4" presStyleIdx="0" presStyleCnt="5"/>
      <dgm:spPr/>
    </dgm:pt>
    <dgm:pt modelId="{D359EE3C-4988-4AB7-8F24-2399970036D9}" type="pres">
      <dgm:prSet presAssocID="{5E8E7B83-2E5B-4DE6-BBEA-1D25BF2CE5AB}" presName="hierChild4" presStyleCnt="0"/>
      <dgm:spPr/>
    </dgm:pt>
    <dgm:pt modelId="{567F85E7-0FC3-4A5E-951A-A6E4F6D64DB3}" type="pres">
      <dgm:prSet presAssocID="{5E8E7B83-2E5B-4DE6-BBEA-1D25BF2CE5AB}" presName="hierChild5" presStyleCnt="0"/>
      <dgm:spPr/>
    </dgm:pt>
    <dgm:pt modelId="{93E621C3-FC1C-40C3-B111-CCBEC46F881F}" type="pres">
      <dgm:prSet presAssocID="{158503D8-9AD5-4619-8E62-764BD388F41C}" presName="hierChild5" presStyleCnt="0"/>
      <dgm:spPr/>
    </dgm:pt>
    <dgm:pt modelId="{5853CD72-CBEB-45AA-9E3A-8436DE9383B3}" type="pres">
      <dgm:prSet presAssocID="{221B32E9-9F7D-4CE9-8B10-3622E096CC6D}" presName="Name37" presStyleLbl="parChTrans1D3" presStyleIdx="1" presStyleCnt="5"/>
      <dgm:spPr/>
    </dgm:pt>
    <dgm:pt modelId="{41303D19-4629-46FB-9012-945C723F1F0D}" type="pres">
      <dgm:prSet presAssocID="{27D97F45-53ED-41B9-9356-CA310EE33FBA}" presName="hierRoot2" presStyleCnt="0">
        <dgm:presLayoutVars>
          <dgm:hierBranch val="init"/>
        </dgm:presLayoutVars>
      </dgm:prSet>
      <dgm:spPr/>
    </dgm:pt>
    <dgm:pt modelId="{6C7182D8-CE7C-4EB6-BB8B-06DF4F709C64}" type="pres">
      <dgm:prSet presAssocID="{27D97F45-53ED-41B9-9356-CA310EE33FBA}" presName="rootComposite" presStyleCnt="0"/>
      <dgm:spPr/>
    </dgm:pt>
    <dgm:pt modelId="{5A532E49-E759-444D-BC5D-B15DAD8E6741}" type="pres">
      <dgm:prSet presAssocID="{27D97F45-53ED-41B9-9356-CA310EE33FBA}" presName="rootText" presStyleLbl="node3" presStyleIdx="1" presStyleCnt="5">
        <dgm:presLayoutVars>
          <dgm:chPref val="3"/>
        </dgm:presLayoutVars>
      </dgm:prSet>
      <dgm:spPr/>
    </dgm:pt>
    <dgm:pt modelId="{2718939A-62E6-412D-9D84-8F0B8E9005A2}" type="pres">
      <dgm:prSet presAssocID="{27D97F45-53ED-41B9-9356-CA310EE33FBA}" presName="rootConnector" presStyleLbl="node3" presStyleIdx="1" presStyleCnt="5"/>
      <dgm:spPr/>
    </dgm:pt>
    <dgm:pt modelId="{0E164914-8966-451C-A268-DE92D6C3A295}" type="pres">
      <dgm:prSet presAssocID="{27D97F45-53ED-41B9-9356-CA310EE33FBA}" presName="hierChild4" presStyleCnt="0"/>
      <dgm:spPr/>
    </dgm:pt>
    <dgm:pt modelId="{F0217328-AD56-434F-AF56-05B3813C4670}" type="pres">
      <dgm:prSet presAssocID="{F03347C5-98C2-43B0-A59B-565FC1C85BF3}" presName="Name37" presStyleLbl="parChTrans1D4" presStyleIdx="1" presStyleCnt="5"/>
      <dgm:spPr/>
    </dgm:pt>
    <dgm:pt modelId="{60AC11CE-D67D-483E-8005-05AD29CEEC51}" type="pres">
      <dgm:prSet presAssocID="{71E545A6-039B-4267-9C92-C9602A4941CC}" presName="hierRoot2" presStyleCnt="0">
        <dgm:presLayoutVars>
          <dgm:hierBranch val="init"/>
        </dgm:presLayoutVars>
      </dgm:prSet>
      <dgm:spPr/>
    </dgm:pt>
    <dgm:pt modelId="{05B89415-7BF9-4CE7-B832-5DD8B3F59C50}" type="pres">
      <dgm:prSet presAssocID="{71E545A6-039B-4267-9C92-C9602A4941CC}" presName="rootComposite" presStyleCnt="0"/>
      <dgm:spPr/>
    </dgm:pt>
    <dgm:pt modelId="{A2125EB0-3EFD-48CB-9D10-9BF1B1D10075}" type="pres">
      <dgm:prSet presAssocID="{71E545A6-039B-4267-9C92-C9602A4941CC}" presName="rootText" presStyleLbl="node4" presStyleIdx="1" presStyleCnt="5">
        <dgm:presLayoutVars>
          <dgm:chPref val="3"/>
        </dgm:presLayoutVars>
      </dgm:prSet>
      <dgm:spPr/>
    </dgm:pt>
    <dgm:pt modelId="{8518F797-BBFE-4B67-8215-5161362B4283}" type="pres">
      <dgm:prSet presAssocID="{71E545A6-039B-4267-9C92-C9602A4941CC}" presName="rootConnector" presStyleLbl="node4" presStyleIdx="1" presStyleCnt="5"/>
      <dgm:spPr/>
    </dgm:pt>
    <dgm:pt modelId="{8E41C91C-C0EF-49A0-A3E7-4C40E02A97D6}" type="pres">
      <dgm:prSet presAssocID="{71E545A6-039B-4267-9C92-C9602A4941CC}" presName="hierChild4" presStyleCnt="0"/>
      <dgm:spPr/>
    </dgm:pt>
    <dgm:pt modelId="{A6CD9262-94A9-4408-9888-7D4D0F1BE416}" type="pres">
      <dgm:prSet presAssocID="{71E545A6-039B-4267-9C92-C9602A4941CC}" presName="hierChild5" presStyleCnt="0"/>
      <dgm:spPr/>
    </dgm:pt>
    <dgm:pt modelId="{1C5B71AB-F838-441B-AE7C-4AE06E370664}" type="pres">
      <dgm:prSet presAssocID="{27D97F45-53ED-41B9-9356-CA310EE33FBA}" presName="hierChild5" presStyleCnt="0"/>
      <dgm:spPr/>
    </dgm:pt>
    <dgm:pt modelId="{514BA2EF-2502-495C-94E5-BA9B0D9525B5}" type="pres">
      <dgm:prSet presAssocID="{3B9E3F3E-CADA-4AF5-88EF-390E2F659DA4}" presName="Name37" presStyleLbl="parChTrans1D3" presStyleIdx="2" presStyleCnt="5"/>
      <dgm:spPr/>
    </dgm:pt>
    <dgm:pt modelId="{9B1DDB43-11FA-43CB-AEB8-4FA335166D70}" type="pres">
      <dgm:prSet presAssocID="{8B5E9C1C-63CB-4701-8AC7-5681645590FB}" presName="hierRoot2" presStyleCnt="0">
        <dgm:presLayoutVars>
          <dgm:hierBranch val="init"/>
        </dgm:presLayoutVars>
      </dgm:prSet>
      <dgm:spPr/>
    </dgm:pt>
    <dgm:pt modelId="{C40D2F38-701A-4402-B901-55C261A3A19A}" type="pres">
      <dgm:prSet presAssocID="{8B5E9C1C-63CB-4701-8AC7-5681645590FB}" presName="rootComposite" presStyleCnt="0"/>
      <dgm:spPr/>
    </dgm:pt>
    <dgm:pt modelId="{050ED929-6B79-458F-95AC-2EED96B7FA28}" type="pres">
      <dgm:prSet presAssocID="{8B5E9C1C-63CB-4701-8AC7-5681645590FB}" presName="rootText" presStyleLbl="node3" presStyleIdx="2" presStyleCnt="5">
        <dgm:presLayoutVars>
          <dgm:chPref val="3"/>
        </dgm:presLayoutVars>
      </dgm:prSet>
      <dgm:spPr/>
    </dgm:pt>
    <dgm:pt modelId="{AA0539BA-3CE1-466E-AC23-3D1ED0AD1A9E}" type="pres">
      <dgm:prSet presAssocID="{8B5E9C1C-63CB-4701-8AC7-5681645590FB}" presName="rootConnector" presStyleLbl="node3" presStyleIdx="2" presStyleCnt="5"/>
      <dgm:spPr/>
    </dgm:pt>
    <dgm:pt modelId="{A31F7647-9E92-4C75-B1A9-13E3F29A9829}" type="pres">
      <dgm:prSet presAssocID="{8B5E9C1C-63CB-4701-8AC7-5681645590FB}" presName="hierChild4" presStyleCnt="0"/>
      <dgm:spPr/>
    </dgm:pt>
    <dgm:pt modelId="{06134218-10AC-4A0F-A062-65ADDE3D4D87}" type="pres">
      <dgm:prSet presAssocID="{AAA5A0BE-044D-44FD-BFD5-0CF82C3808C5}" presName="Name37" presStyleLbl="parChTrans1D4" presStyleIdx="2" presStyleCnt="5"/>
      <dgm:spPr/>
    </dgm:pt>
    <dgm:pt modelId="{E9890701-6E73-414B-93AE-F6A529872DBC}" type="pres">
      <dgm:prSet presAssocID="{04F152B4-C3B0-4232-896D-16939CECEB04}" presName="hierRoot2" presStyleCnt="0">
        <dgm:presLayoutVars>
          <dgm:hierBranch val="init"/>
        </dgm:presLayoutVars>
      </dgm:prSet>
      <dgm:spPr/>
    </dgm:pt>
    <dgm:pt modelId="{6850E938-594E-4073-BE93-B56DE2BD0AA5}" type="pres">
      <dgm:prSet presAssocID="{04F152B4-C3B0-4232-896D-16939CECEB04}" presName="rootComposite" presStyleCnt="0"/>
      <dgm:spPr/>
    </dgm:pt>
    <dgm:pt modelId="{B39A4911-C576-4259-AD8C-BAC0929D0113}" type="pres">
      <dgm:prSet presAssocID="{04F152B4-C3B0-4232-896D-16939CECEB04}" presName="rootText" presStyleLbl="node4" presStyleIdx="2" presStyleCnt="5">
        <dgm:presLayoutVars>
          <dgm:chPref val="3"/>
        </dgm:presLayoutVars>
      </dgm:prSet>
      <dgm:spPr/>
    </dgm:pt>
    <dgm:pt modelId="{ED996EBC-31E6-4308-8DF4-BE28700B2F85}" type="pres">
      <dgm:prSet presAssocID="{04F152B4-C3B0-4232-896D-16939CECEB04}" presName="rootConnector" presStyleLbl="node4" presStyleIdx="2" presStyleCnt="5"/>
      <dgm:spPr/>
    </dgm:pt>
    <dgm:pt modelId="{65D6F66D-5E84-4A0E-8D34-DB8D21871529}" type="pres">
      <dgm:prSet presAssocID="{04F152B4-C3B0-4232-896D-16939CECEB04}" presName="hierChild4" presStyleCnt="0"/>
      <dgm:spPr/>
    </dgm:pt>
    <dgm:pt modelId="{D46B147F-A3AD-436F-B4BD-2B510C0A1CB9}" type="pres">
      <dgm:prSet presAssocID="{04F152B4-C3B0-4232-896D-16939CECEB04}" presName="hierChild5" presStyleCnt="0"/>
      <dgm:spPr/>
    </dgm:pt>
    <dgm:pt modelId="{735EE86D-4730-4717-B7FF-91C73230C0DD}" type="pres">
      <dgm:prSet presAssocID="{8B5E9C1C-63CB-4701-8AC7-5681645590FB}" presName="hierChild5" presStyleCnt="0"/>
      <dgm:spPr/>
    </dgm:pt>
    <dgm:pt modelId="{C074903E-1F94-4390-ADC7-86A5072BC4F7}" type="pres">
      <dgm:prSet presAssocID="{2B6B96D9-1ED4-4350-8FC8-89CC253DC665}" presName="hierChild5" presStyleCnt="0"/>
      <dgm:spPr/>
    </dgm:pt>
    <dgm:pt modelId="{ADE48742-7C5F-456E-A9E2-0C09A966E2F2}" type="pres">
      <dgm:prSet presAssocID="{E0FE9FF0-8D6C-45F5-ACB8-AA5326F1BE20}" presName="Name37" presStyleLbl="parChTrans1D2" presStyleIdx="1" presStyleCnt="2"/>
      <dgm:spPr/>
    </dgm:pt>
    <dgm:pt modelId="{645BCEBF-36CA-47C1-BA7C-05CA3A5185E3}" type="pres">
      <dgm:prSet presAssocID="{808BB0BE-4C2F-49EB-ABE5-A5DFFFFB2580}" presName="hierRoot2" presStyleCnt="0">
        <dgm:presLayoutVars>
          <dgm:hierBranch val="init"/>
        </dgm:presLayoutVars>
      </dgm:prSet>
      <dgm:spPr/>
    </dgm:pt>
    <dgm:pt modelId="{8C441F8C-CA6E-47A0-BDF4-C2B42B2F70E3}" type="pres">
      <dgm:prSet presAssocID="{808BB0BE-4C2F-49EB-ABE5-A5DFFFFB2580}" presName="rootComposite" presStyleCnt="0"/>
      <dgm:spPr/>
    </dgm:pt>
    <dgm:pt modelId="{E18A6EA4-1F6C-49F2-9E66-BB716D5D6959}" type="pres">
      <dgm:prSet presAssocID="{808BB0BE-4C2F-49EB-ABE5-A5DFFFFB2580}" presName="rootText" presStyleLbl="node2" presStyleIdx="1" presStyleCnt="2">
        <dgm:presLayoutVars>
          <dgm:chPref val="3"/>
        </dgm:presLayoutVars>
      </dgm:prSet>
      <dgm:spPr/>
    </dgm:pt>
    <dgm:pt modelId="{61C9290F-714A-4B41-8E66-69D5ACF9F9C0}" type="pres">
      <dgm:prSet presAssocID="{808BB0BE-4C2F-49EB-ABE5-A5DFFFFB2580}" presName="rootConnector" presStyleLbl="node2" presStyleIdx="1" presStyleCnt="2"/>
      <dgm:spPr/>
    </dgm:pt>
    <dgm:pt modelId="{E871DA2D-34C7-41FD-9AC6-99720BE8EDCE}" type="pres">
      <dgm:prSet presAssocID="{808BB0BE-4C2F-49EB-ABE5-A5DFFFFB2580}" presName="hierChild4" presStyleCnt="0"/>
      <dgm:spPr/>
    </dgm:pt>
    <dgm:pt modelId="{5740E902-DC17-4149-996C-E63A694265BD}" type="pres">
      <dgm:prSet presAssocID="{29C369E9-0673-45A2-A67F-A2A19A445EE4}" presName="Name37" presStyleLbl="parChTrans1D3" presStyleIdx="3" presStyleCnt="5"/>
      <dgm:spPr/>
    </dgm:pt>
    <dgm:pt modelId="{AFFEC8EE-6F40-48DB-BC0F-B83D634570E7}" type="pres">
      <dgm:prSet presAssocID="{6CBCE944-FB3E-4D3A-9743-9C8A560206C1}" presName="hierRoot2" presStyleCnt="0">
        <dgm:presLayoutVars>
          <dgm:hierBranch val="init"/>
        </dgm:presLayoutVars>
      </dgm:prSet>
      <dgm:spPr/>
    </dgm:pt>
    <dgm:pt modelId="{8BE7381F-E951-4CF2-A0DF-6E6DA8C071F6}" type="pres">
      <dgm:prSet presAssocID="{6CBCE944-FB3E-4D3A-9743-9C8A560206C1}" presName="rootComposite" presStyleCnt="0"/>
      <dgm:spPr/>
    </dgm:pt>
    <dgm:pt modelId="{CD66BC3C-10F5-49D6-8EED-E0106ABCA789}" type="pres">
      <dgm:prSet presAssocID="{6CBCE944-FB3E-4D3A-9743-9C8A560206C1}" presName="rootText" presStyleLbl="node3" presStyleIdx="3" presStyleCnt="5">
        <dgm:presLayoutVars>
          <dgm:chPref val="3"/>
        </dgm:presLayoutVars>
      </dgm:prSet>
      <dgm:spPr/>
    </dgm:pt>
    <dgm:pt modelId="{09CF3829-90CA-4D8C-A265-789B8AA2C9EB}" type="pres">
      <dgm:prSet presAssocID="{6CBCE944-FB3E-4D3A-9743-9C8A560206C1}" presName="rootConnector" presStyleLbl="node3" presStyleIdx="3" presStyleCnt="5"/>
      <dgm:spPr/>
    </dgm:pt>
    <dgm:pt modelId="{349AC6C1-8513-4431-864E-FF09279E1C63}" type="pres">
      <dgm:prSet presAssocID="{6CBCE944-FB3E-4D3A-9743-9C8A560206C1}" presName="hierChild4" presStyleCnt="0"/>
      <dgm:spPr/>
    </dgm:pt>
    <dgm:pt modelId="{B1A7C65D-31F6-4260-9081-C2ACC94B986E}" type="pres">
      <dgm:prSet presAssocID="{05F2B829-AB5E-4B16-A83D-B05EBC84A743}" presName="Name37" presStyleLbl="parChTrans1D4" presStyleIdx="3" presStyleCnt="5"/>
      <dgm:spPr/>
    </dgm:pt>
    <dgm:pt modelId="{5E48CCBB-FE4D-4AB7-9728-4ED9A874D310}" type="pres">
      <dgm:prSet presAssocID="{F3FE3026-34A7-402F-A136-156D0D7FDC31}" presName="hierRoot2" presStyleCnt="0">
        <dgm:presLayoutVars>
          <dgm:hierBranch val="init"/>
        </dgm:presLayoutVars>
      </dgm:prSet>
      <dgm:spPr/>
    </dgm:pt>
    <dgm:pt modelId="{151175FF-E6E5-4EDC-B423-EF8ABB4D99F6}" type="pres">
      <dgm:prSet presAssocID="{F3FE3026-34A7-402F-A136-156D0D7FDC31}" presName="rootComposite" presStyleCnt="0"/>
      <dgm:spPr/>
    </dgm:pt>
    <dgm:pt modelId="{06ED3229-35DD-4E09-BF56-3020D24C4683}" type="pres">
      <dgm:prSet presAssocID="{F3FE3026-34A7-402F-A136-156D0D7FDC31}" presName="rootText" presStyleLbl="node4" presStyleIdx="3" presStyleCnt="5">
        <dgm:presLayoutVars>
          <dgm:chPref val="3"/>
        </dgm:presLayoutVars>
      </dgm:prSet>
      <dgm:spPr/>
    </dgm:pt>
    <dgm:pt modelId="{17A2B5AA-7723-4BB5-99BE-49C629FB58CF}" type="pres">
      <dgm:prSet presAssocID="{F3FE3026-34A7-402F-A136-156D0D7FDC31}" presName="rootConnector" presStyleLbl="node4" presStyleIdx="3" presStyleCnt="5"/>
      <dgm:spPr/>
    </dgm:pt>
    <dgm:pt modelId="{6E41634C-F543-4E4A-BC9D-D8E7E49D6D10}" type="pres">
      <dgm:prSet presAssocID="{F3FE3026-34A7-402F-A136-156D0D7FDC31}" presName="hierChild4" presStyleCnt="0"/>
      <dgm:spPr/>
    </dgm:pt>
    <dgm:pt modelId="{A53E2437-6761-450B-A366-9CB455159CFC}" type="pres">
      <dgm:prSet presAssocID="{F3FE3026-34A7-402F-A136-156D0D7FDC31}" presName="hierChild5" presStyleCnt="0"/>
      <dgm:spPr/>
    </dgm:pt>
    <dgm:pt modelId="{843C54D7-336A-4164-9F68-DF581AA04055}" type="pres">
      <dgm:prSet presAssocID="{6CBCE944-FB3E-4D3A-9743-9C8A560206C1}" presName="hierChild5" presStyleCnt="0"/>
      <dgm:spPr/>
    </dgm:pt>
    <dgm:pt modelId="{D869533E-27F1-407F-A157-1BF762983B41}" type="pres">
      <dgm:prSet presAssocID="{99A59D70-9065-4AB2-A299-7630C3F601C6}" presName="Name37" presStyleLbl="parChTrans1D3" presStyleIdx="4" presStyleCnt="5"/>
      <dgm:spPr/>
    </dgm:pt>
    <dgm:pt modelId="{B4EC1F16-6AF8-4B67-A9B2-B08FD64D5E23}" type="pres">
      <dgm:prSet presAssocID="{264C3052-37E4-4C24-8938-7629AF44EBA9}" presName="hierRoot2" presStyleCnt="0">
        <dgm:presLayoutVars>
          <dgm:hierBranch val="init"/>
        </dgm:presLayoutVars>
      </dgm:prSet>
      <dgm:spPr/>
    </dgm:pt>
    <dgm:pt modelId="{A1E26BFD-17BC-4838-A92F-5091BA00FEDE}" type="pres">
      <dgm:prSet presAssocID="{264C3052-37E4-4C24-8938-7629AF44EBA9}" presName="rootComposite" presStyleCnt="0"/>
      <dgm:spPr/>
    </dgm:pt>
    <dgm:pt modelId="{D528631F-3E61-4FA9-BEC4-B1407EDBE75C}" type="pres">
      <dgm:prSet presAssocID="{264C3052-37E4-4C24-8938-7629AF44EBA9}" presName="rootText" presStyleLbl="node3" presStyleIdx="4" presStyleCnt="5">
        <dgm:presLayoutVars>
          <dgm:chPref val="3"/>
        </dgm:presLayoutVars>
      </dgm:prSet>
      <dgm:spPr/>
    </dgm:pt>
    <dgm:pt modelId="{39BB682E-373D-4C77-94A8-DECBC292D6E8}" type="pres">
      <dgm:prSet presAssocID="{264C3052-37E4-4C24-8938-7629AF44EBA9}" presName="rootConnector" presStyleLbl="node3" presStyleIdx="4" presStyleCnt="5"/>
      <dgm:spPr/>
    </dgm:pt>
    <dgm:pt modelId="{CBF9E295-6B38-4327-B60A-1FD5926FC3BE}" type="pres">
      <dgm:prSet presAssocID="{264C3052-37E4-4C24-8938-7629AF44EBA9}" presName="hierChild4" presStyleCnt="0"/>
      <dgm:spPr/>
    </dgm:pt>
    <dgm:pt modelId="{0A3035AF-1A0A-440F-99AA-6D7A60D712F7}" type="pres">
      <dgm:prSet presAssocID="{C517C1EC-9C93-499F-9A72-4A1A0F1F7230}" presName="Name37" presStyleLbl="parChTrans1D4" presStyleIdx="4" presStyleCnt="5"/>
      <dgm:spPr/>
    </dgm:pt>
    <dgm:pt modelId="{09358400-EB9D-4685-A83A-D8394F05FD78}" type="pres">
      <dgm:prSet presAssocID="{21B4F2B1-336F-48A6-B7EE-7845A6722A71}" presName="hierRoot2" presStyleCnt="0">
        <dgm:presLayoutVars>
          <dgm:hierBranch val="init"/>
        </dgm:presLayoutVars>
      </dgm:prSet>
      <dgm:spPr/>
    </dgm:pt>
    <dgm:pt modelId="{81670646-E036-45D5-A749-B71BB2FB056A}" type="pres">
      <dgm:prSet presAssocID="{21B4F2B1-336F-48A6-B7EE-7845A6722A71}" presName="rootComposite" presStyleCnt="0"/>
      <dgm:spPr/>
    </dgm:pt>
    <dgm:pt modelId="{CA6CE588-0035-4AE3-91C5-6573A64ED01E}" type="pres">
      <dgm:prSet presAssocID="{21B4F2B1-336F-48A6-B7EE-7845A6722A71}" presName="rootText" presStyleLbl="node4" presStyleIdx="4" presStyleCnt="5">
        <dgm:presLayoutVars>
          <dgm:chPref val="3"/>
        </dgm:presLayoutVars>
      </dgm:prSet>
      <dgm:spPr/>
    </dgm:pt>
    <dgm:pt modelId="{FCC170A9-F7BA-4811-916E-4256F1879835}" type="pres">
      <dgm:prSet presAssocID="{21B4F2B1-336F-48A6-B7EE-7845A6722A71}" presName="rootConnector" presStyleLbl="node4" presStyleIdx="4" presStyleCnt="5"/>
      <dgm:spPr/>
    </dgm:pt>
    <dgm:pt modelId="{E4C729A6-8AA0-456B-BED1-1E3B47D1BCDA}" type="pres">
      <dgm:prSet presAssocID="{21B4F2B1-336F-48A6-B7EE-7845A6722A71}" presName="hierChild4" presStyleCnt="0"/>
      <dgm:spPr/>
    </dgm:pt>
    <dgm:pt modelId="{19847863-2899-4922-92D1-419518D3DA1E}" type="pres">
      <dgm:prSet presAssocID="{21B4F2B1-336F-48A6-B7EE-7845A6722A71}" presName="hierChild5" presStyleCnt="0"/>
      <dgm:spPr/>
    </dgm:pt>
    <dgm:pt modelId="{1C3A6B2B-8D7C-4878-B132-70E370C4A13C}" type="pres">
      <dgm:prSet presAssocID="{264C3052-37E4-4C24-8938-7629AF44EBA9}" presName="hierChild5" presStyleCnt="0"/>
      <dgm:spPr/>
    </dgm:pt>
    <dgm:pt modelId="{8F14EAD8-0BD3-405B-92B7-107001F74BDA}" type="pres">
      <dgm:prSet presAssocID="{808BB0BE-4C2F-49EB-ABE5-A5DFFFFB2580}" presName="hierChild5" presStyleCnt="0"/>
      <dgm:spPr/>
    </dgm:pt>
    <dgm:pt modelId="{CB42E48A-3C0B-4D6A-B97D-E20EE738054E}" type="pres">
      <dgm:prSet presAssocID="{289C6A2A-9BBC-4022-9948-E9C3E7C5D2C8}" presName="hierChild3" presStyleCnt="0"/>
      <dgm:spPr/>
    </dgm:pt>
  </dgm:ptLst>
  <dgm:cxnLst>
    <dgm:cxn modelId="{B5975000-490E-4F30-8F91-208C900AF5D1}" type="presOf" srcId="{27D97F45-53ED-41B9-9356-CA310EE33FBA}" destId="{5A532E49-E759-444D-BC5D-B15DAD8E6741}" srcOrd="0" destOrd="0" presId="urn:microsoft.com/office/officeart/2005/8/layout/orgChart1"/>
    <dgm:cxn modelId="{1ED47E03-5FA1-41F0-9170-297C027AD741}" type="presOf" srcId="{158503D8-9AD5-4619-8E62-764BD388F41C}" destId="{9765DFCE-36F4-4FE0-BBAC-D89CF38FFE39}" srcOrd="0" destOrd="0" presId="urn:microsoft.com/office/officeart/2005/8/layout/orgChart1"/>
    <dgm:cxn modelId="{16C87106-9776-423A-8BC4-599A1AB9FF6E}" srcId="{8B5E9C1C-63CB-4701-8AC7-5681645590FB}" destId="{04F152B4-C3B0-4232-896D-16939CECEB04}" srcOrd="0" destOrd="0" parTransId="{AAA5A0BE-044D-44FD-BFD5-0CF82C3808C5}" sibTransId="{9F3968F3-19CA-466C-8332-E5AB9F67DC04}"/>
    <dgm:cxn modelId="{432CBD07-6C04-4E12-85B1-DF8B37C0B8E3}" srcId="{2B6B96D9-1ED4-4350-8FC8-89CC253DC665}" destId="{8B5E9C1C-63CB-4701-8AC7-5681645590FB}" srcOrd="2" destOrd="0" parTransId="{3B9E3F3E-CADA-4AF5-88EF-390E2F659DA4}" sibTransId="{A1C7BEBD-0B0A-43D5-B6EA-585C21F6D14A}"/>
    <dgm:cxn modelId="{870F280B-0FAB-488B-9936-59083555837F}" type="presOf" srcId="{5E8E7B83-2E5B-4DE6-BBEA-1D25BF2CE5AB}" destId="{C5FF9435-DDCE-4EDF-B5B7-C57F0EC6F574}" srcOrd="0" destOrd="0" presId="urn:microsoft.com/office/officeart/2005/8/layout/orgChart1"/>
    <dgm:cxn modelId="{171FF80B-E455-4F2B-B40C-CD1BA37C9A4B}" type="presOf" srcId="{71E545A6-039B-4267-9C92-C9602A4941CC}" destId="{8518F797-BBFE-4B67-8215-5161362B4283}" srcOrd="1" destOrd="0" presId="urn:microsoft.com/office/officeart/2005/8/layout/orgChart1"/>
    <dgm:cxn modelId="{CFBED510-A510-489F-B6BC-FDB15D89D291}" type="presOf" srcId="{C1100967-B835-4C2A-B315-0ECE09032613}" destId="{26B99A49-BE83-4081-B236-96436E3EFE60}" srcOrd="0" destOrd="0" presId="urn:microsoft.com/office/officeart/2005/8/layout/orgChart1"/>
    <dgm:cxn modelId="{E791A616-81B3-4FB8-A421-C2D755CD1A4F}" type="presOf" srcId="{04F152B4-C3B0-4232-896D-16939CECEB04}" destId="{ED996EBC-31E6-4308-8DF4-BE28700B2F85}" srcOrd="1" destOrd="0" presId="urn:microsoft.com/office/officeart/2005/8/layout/orgChart1"/>
    <dgm:cxn modelId="{0CC1081C-4C0F-47F4-961A-73E27EDD5DD2}" type="presOf" srcId="{808BB0BE-4C2F-49EB-ABE5-A5DFFFFB2580}" destId="{61C9290F-714A-4B41-8E66-69D5ACF9F9C0}" srcOrd="1" destOrd="0" presId="urn:microsoft.com/office/officeart/2005/8/layout/orgChart1"/>
    <dgm:cxn modelId="{0F1C8A1D-68B9-4E53-84E1-FC26C7214A9B}" type="presOf" srcId="{C82ABBBD-43B9-44B8-A59F-C0BC6F267709}" destId="{2EF5A6EF-7561-4FDF-AF20-B3FC89CD85C3}" srcOrd="0" destOrd="0" presId="urn:microsoft.com/office/officeart/2005/8/layout/orgChart1"/>
    <dgm:cxn modelId="{DB73A32F-F2E0-48A1-A134-D666E749F2AA}" srcId="{2B6B96D9-1ED4-4350-8FC8-89CC253DC665}" destId="{27D97F45-53ED-41B9-9356-CA310EE33FBA}" srcOrd="1" destOrd="0" parTransId="{221B32E9-9F7D-4CE9-8B10-3622E096CC6D}" sibTransId="{D2AAA748-306E-486A-A512-F2363A36B199}"/>
    <dgm:cxn modelId="{E7972031-53D8-4477-9CAD-CE35001238D6}" type="presOf" srcId="{05F2B829-AB5E-4B16-A83D-B05EBC84A743}" destId="{B1A7C65D-31F6-4260-9081-C2ACC94B986E}" srcOrd="0" destOrd="0" presId="urn:microsoft.com/office/officeart/2005/8/layout/orgChart1"/>
    <dgm:cxn modelId="{C747F336-C364-4492-85A6-5ED4B399C68F}" type="presOf" srcId="{8B5E9C1C-63CB-4701-8AC7-5681645590FB}" destId="{050ED929-6B79-458F-95AC-2EED96B7FA28}" srcOrd="0" destOrd="0" presId="urn:microsoft.com/office/officeart/2005/8/layout/orgChart1"/>
    <dgm:cxn modelId="{DF72A23B-090A-43CA-9263-B5B988D1DC7B}" type="presOf" srcId="{E0FE9FF0-8D6C-45F5-ACB8-AA5326F1BE20}" destId="{ADE48742-7C5F-456E-A9E2-0C09A966E2F2}" srcOrd="0" destOrd="0" presId="urn:microsoft.com/office/officeart/2005/8/layout/orgChart1"/>
    <dgm:cxn modelId="{A717B364-5F4E-4A01-8A55-FDA5B5321BC9}" type="presOf" srcId="{264C3052-37E4-4C24-8938-7629AF44EBA9}" destId="{39BB682E-373D-4C77-94A8-DECBC292D6E8}" srcOrd="1" destOrd="0" presId="urn:microsoft.com/office/officeart/2005/8/layout/orgChart1"/>
    <dgm:cxn modelId="{F8221645-872E-4B2E-8B11-0EDD843884FD}" type="presOf" srcId="{F3FE3026-34A7-402F-A136-156D0D7FDC31}" destId="{17A2B5AA-7723-4BB5-99BE-49C629FB58CF}" srcOrd="1" destOrd="0" presId="urn:microsoft.com/office/officeart/2005/8/layout/orgChart1"/>
    <dgm:cxn modelId="{F924F94D-F1A2-4964-BA80-C1C3055D7439}" srcId="{6CBCE944-FB3E-4D3A-9743-9C8A560206C1}" destId="{F3FE3026-34A7-402F-A136-156D0D7FDC31}" srcOrd="0" destOrd="0" parTransId="{05F2B829-AB5E-4B16-A83D-B05EBC84A743}" sibTransId="{9EE98FF6-3A91-4822-B146-D57E2C1CA2AF}"/>
    <dgm:cxn modelId="{DA2D6E50-4D56-4FA4-94FF-691C313D8AD6}" type="presOf" srcId="{99A59D70-9065-4AB2-A299-7630C3F601C6}" destId="{D869533E-27F1-407F-A157-1BF762983B41}" srcOrd="0" destOrd="0" presId="urn:microsoft.com/office/officeart/2005/8/layout/orgChart1"/>
    <dgm:cxn modelId="{CDDEC350-2110-450E-9027-0452727CF87A}" type="presOf" srcId="{21B4F2B1-336F-48A6-B7EE-7845A6722A71}" destId="{FCC170A9-F7BA-4811-916E-4256F1879835}" srcOrd="1" destOrd="0" presId="urn:microsoft.com/office/officeart/2005/8/layout/orgChart1"/>
    <dgm:cxn modelId="{0CC4D952-0FE1-473A-A7B5-707423157C2C}" srcId="{808BB0BE-4C2F-49EB-ABE5-A5DFFFFB2580}" destId="{264C3052-37E4-4C24-8938-7629AF44EBA9}" srcOrd="1" destOrd="0" parTransId="{99A59D70-9065-4AB2-A299-7630C3F601C6}" sibTransId="{A7526748-AD99-4043-B944-AC06310B05F2}"/>
    <dgm:cxn modelId="{9837DA55-DC60-4554-87DF-9A75F6C7544E}" type="presOf" srcId="{71E545A6-039B-4267-9C92-C9602A4941CC}" destId="{A2125EB0-3EFD-48CB-9D10-9BF1B1D10075}" srcOrd="0" destOrd="0" presId="urn:microsoft.com/office/officeart/2005/8/layout/orgChart1"/>
    <dgm:cxn modelId="{8FDB1F56-53CE-48F4-9766-4514E30AF2FC}" type="presOf" srcId="{6CBCE944-FB3E-4D3A-9743-9C8A560206C1}" destId="{CD66BC3C-10F5-49D6-8EED-E0106ABCA789}" srcOrd="0" destOrd="0" presId="urn:microsoft.com/office/officeart/2005/8/layout/orgChart1"/>
    <dgm:cxn modelId="{3C844556-7367-4015-81B1-5DFDEB7D4A07}" type="presOf" srcId="{21B4F2B1-336F-48A6-B7EE-7845A6722A71}" destId="{CA6CE588-0035-4AE3-91C5-6573A64ED01E}" srcOrd="0" destOrd="0" presId="urn:microsoft.com/office/officeart/2005/8/layout/orgChart1"/>
    <dgm:cxn modelId="{66CA9276-A30A-4A3D-9202-2FC126721976}" type="presOf" srcId="{289C6A2A-9BBC-4022-9948-E9C3E7C5D2C8}" destId="{D2C0EDC5-E98D-4563-92DA-C7F76816E770}" srcOrd="1" destOrd="0" presId="urn:microsoft.com/office/officeart/2005/8/layout/orgChart1"/>
    <dgm:cxn modelId="{68FE017A-F33C-4501-8BD6-23E77660B335}" type="presOf" srcId="{6CBCE944-FB3E-4D3A-9743-9C8A560206C1}" destId="{09CF3829-90CA-4D8C-A265-789B8AA2C9EB}" srcOrd="1" destOrd="0" presId="urn:microsoft.com/office/officeart/2005/8/layout/orgChart1"/>
    <dgm:cxn modelId="{C8D6F087-7C55-4F44-85BF-6670D5DF27F8}" srcId="{264C3052-37E4-4C24-8938-7629AF44EBA9}" destId="{21B4F2B1-336F-48A6-B7EE-7845A6722A71}" srcOrd="0" destOrd="0" parTransId="{C517C1EC-9C93-499F-9A72-4A1A0F1F7230}" sibTransId="{C7EA1223-065F-4FF3-A305-96169D6177CA}"/>
    <dgm:cxn modelId="{1799318E-EE6D-4D31-BF49-9AA96F0D85B9}" srcId="{289C6A2A-9BBC-4022-9948-E9C3E7C5D2C8}" destId="{2B6B96D9-1ED4-4350-8FC8-89CC253DC665}" srcOrd="0" destOrd="0" parTransId="{BAF123F2-EDAE-4422-876F-B1B2334650C3}" sibTransId="{2FCC45A6-D045-4336-8A2A-8550AECB7B7F}"/>
    <dgm:cxn modelId="{B84F7A8F-BB98-4B69-A130-D823B5CAC9BE}" srcId="{158503D8-9AD5-4619-8E62-764BD388F41C}" destId="{5E8E7B83-2E5B-4DE6-BBEA-1D25BF2CE5AB}" srcOrd="0" destOrd="0" parTransId="{C82ABBBD-43B9-44B8-A59F-C0BC6F267709}" sibTransId="{C3BC8530-46CE-4851-86F8-FB19B3738FAD}"/>
    <dgm:cxn modelId="{12B54292-B88A-4700-96A4-846123922831}" type="presOf" srcId="{AAA5A0BE-044D-44FD-BFD5-0CF82C3808C5}" destId="{06134218-10AC-4A0F-A062-65ADDE3D4D87}" srcOrd="0" destOrd="0" presId="urn:microsoft.com/office/officeart/2005/8/layout/orgChart1"/>
    <dgm:cxn modelId="{ABE76895-6FB4-4F86-9E8A-300F5F9EFE5B}" type="presOf" srcId="{3B9E3F3E-CADA-4AF5-88EF-390E2F659DA4}" destId="{514BA2EF-2502-495C-94E5-BA9B0D9525B5}" srcOrd="0" destOrd="0" presId="urn:microsoft.com/office/officeart/2005/8/layout/orgChart1"/>
    <dgm:cxn modelId="{FC40D795-22E7-41DF-A32A-EB91DF4C5DA3}" type="presOf" srcId="{29C369E9-0673-45A2-A67F-A2A19A445EE4}" destId="{5740E902-DC17-4149-996C-E63A694265BD}" srcOrd="0" destOrd="0" presId="urn:microsoft.com/office/officeart/2005/8/layout/orgChart1"/>
    <dgm:cxn modelId="{F7EBA79A-C0D8-4280-8DF5-67DA31BCD16E}" type="presOf" srcId="{F03347C5-98C2-43B0-A59B-565FC1C85BF3}" destId="{F0217328-AD56-434F-AF56-05B3813C4670}" srcOrd="0" destOrd="0" presId="urn:microsoft.com/office/officeart/2005/8/layout/orgChart1"/>
    <dgm:cxn modelId="{A894C5A1-218B-41D3-8638-BD8BE1D6A3E4}" type="presOf" srcId="{2B6B96D9-1ED4-4350-8FC8-89CC253DC665}" destId="{187EB697-0591-460B-B84C-FBDD9B21C2B5}" srcOrd="1" destOrd="0" presId="urn:microsoft.com/office/officeart/2005/8/layout/orgChart1"/>
    <dgm:cxn modelId="{9F367AA4-8CD9-4240-84FD-1B4BD3575005}" srcId="{808BB0BE-4C2F-49EB-ABE5-A5DFFFFB2580}" destId="{6CBCE944-FB3E-4D3A-9743-9C8A560206C1}" srcOrd="0" destOrd="0" parTransId="{29C369E9-0673-45A2-A67F-A2A19A445EE4}" sibTransId="{196D1BFE-D8FF-4E0F-88E9-204ED9461611}"/>
    <dgm:cxn modelId="{E1D82FAB-BF2C-4B61-A44A-4DB308082653}" srcId="{C927E446-5CEE-48EA-841F-93F832F5B36D}" destId="{289C6A2A-9BBC-4022-9948-E9C3E7C5D2C8}" srcOrd="0" destOrd="0" parTransId="{02DF960D-1467-4F3D-9908-4D424AE6EA2F}" sibTransId="{15F71FBF-6BA5-4CF9-83A5-C58037DB232E}"/>
    <dgm:cxn modelId="{4B3BD8B2-7AAE-4CB7-BD22-D3BCDB3D9B55}" srcId="{289C6A2A-9BBC-4022-9948-E9C3E7C5D2C8}" destId="{808BB0BE-4C2F-49EB-ABE5-A5DFFFFB2580}" srcOrd="1" destOrd="0" parTransId="{E0FE9FF0-8D6C-45F5-ACB8-AA5326F1BE20}" sibTransId="{BEE5882D-8B1C-4C16-977B-9283F437152F}"/>
    <dgm:cxn modelId="{5CDAA0B3-78D3-450D-90D6-5BDB65DFE118}" type="presOf" srcId="{221B32E9-9F7D-4CE9-8B10-3622E096CC6D}" destId="{5853CD72-CBEB-45AA-9E3A-8436DE9383B3}" srcOrd="0" destOrd="0" presId="urn:microsoft.com/office/officeart/2005/8/layout/orgChart1"/>
    <dgm:cxn modelId="{3440D4BB-D836-4323-9AAD-F96AEE5F2F2F}" srcId="{2B6B96D9-1ED4-4350-8FC8-89CC253DC665}" destId="{158503D8-9AD5-4619-8E62-764BD388F41C}" srcOrd="0" destOrd="0" parTransId="{C1100967-B835-4C2A-B315-0ECE09032613}" sibTransId="{FEB4B705-4483-4036-B1A1-F75E3B9E1D63}"/>
    <dgm:cxn modelId="{391E6AC4-42D0-464C-93E5-407E39C90A70}" type="presOf" srcId="{808BB0BE-4C2F-49EB-ABE5-A5DFFFFB2580}" destId="{E18A6EA4-1F6C-49F2-9E66-BB716D5D6959}" srcOrd="0" destOrd="0" presId="urn:microsoft.com/office/officeart/2005/8/layout/orgChart1"/>
    <dgm:cxn modelId="{86C830C5-98E6-4D73-A305-73308E0C0E9C}" type="presOf" srcId="{2B6B96D9-1ED4-4350-8FC8-89CC253DC665}" destId="{AB1A0FEB-EC8B-4A9D-9BD8-FB331121D79A}" srcOrd="0" destOrd="0" presId="urn:microsoft.com/office/officeart/2005/8/layout/orgChart1"/>
    <dgm:cxn modelId="{A5FA8CCB-C84E-4FE2-8A80-B07015A1BD5E}" type="presOf" srcId="{27D97F45-53ED-41B9-9356-CA310EE33FBA}" destId="{2718939A-62E6-412D-9D84-8F0B8E9005A2}" srcOrd="1" destOrd="0" presId="urn:microsoft.com/office/officeart/2005/8/layout/orgChart1"/>
    <dgm:cxn modelId="{0D8F1ACD-6C2D-4B79-8A18-427E3464FDAE}" type="presOf" srcId="{C927E446-5CEE-48EA-841F-93F832F5B36D}" destId="{E60514E8-9CA6-492F-8D8C-368A5AF0965F}" srcOrd="0" destOrd="0" presId="urn:microsoft.com/office/officeart/2005/8/layout/orgChart1"/>
    <dgm:cxn modelId="{290B4DCD-08A9-4FF9-B50A-E7D673AAE616}" type="presOf" srcId="{289C6A2A-9BBC-4022-9948-E9C3E7C5D2C8}" destId="{DC56327D-D47B-499F-9446-20413CB30843}" srcOrd="0" destOrd="0" presId="urn:microsoft.com/office/officeart/2005/8/layout/orgChart1"/>
    <dgm:cxn modelId="{404986D0-BBFF-4DFD-87C1-BCBDC22FB459}" type="presOf" srcId="{C517C1EC-9C93-499F-9A72-4A1A0F1F7230}" destId="{0A3035AF-1A0A-440F-99AA-6D7A60D712F7}" srcOrd="0" destOrd="0" presId="urn:microsoft.com/office/officeart/2005/8/layout/orgChart1"/>
    <dgm:cxn modelId="{EAA3FBD1-50A8-468E-8A47-1D0BE3C922FC}" type="presOf" srcId="{BAF123F2-EDAE-4422-876F-B1B2334650C3}" destId="{F60D0BF5-CFFC-4D6E-8C1E-8E3AFF078334}" srcOrd="0" destOrd="0" presId="urn:microsoft.com/office/officeart/2005/8/layout/orgChart1"/>
    <dgm:cxn modelId="{ABA746D6-1C4E-4F15-A48A-B5FC3A644043}" type="presOf" srcId="{F3FE3026-34A7-402F-A136-156D0D7FDC31}" destId="{06ED3229-35DD-4E09-BF56-3020D24C4683}" srcOrd="0" destOrd="0" presId="urn:microsoft.com/office/officeart/2005/8/layout/orgChart1"/>
    <dgm:cxn modelId="{1EC96CDD-3C9C-4DA4-B8A2-1F139C89B2EF}" type="presOf" srcId="{8B5E9C1C-63CB-4701-8AC7-5681645590FB}" destId="{AA0539BA-3CE1-466E-AC23-3D1ED0AD1A9E}" srcOrd="1" destOrd="0" presId="urn:microsoft.com/office/officeart/2005/8/layout/orgChart1"/>
    <dgm:cxn modelId="{E89772DE-7716-4862-8F0E-96E025ED6347}" type="presOf" srcId="{5E8E7B83-2E5B-4DE6-BBEA-1D25BF2CE5AB}" destId="{968C0A4C-AB2E-4445-9521-751191C019F5}" srcOrd="1" destOrd="0" presId="urn:microsoft.com/office/officeart/2005/8/layout/orgChart1"/>
    <dgm:cxn modelId="{89C1EEE2-D19A-4CA2-94F2-14C2965DCF53}" type="presOf" srcId="{04F152B4-C3B0-4232-896D-16939CECEB04}" destId="{B39A4911-C576-4259-AD8C-BAC0929D0113}" srcOrd="0" destOrd="0" presId="urn:microsoft.com/office/officeart/2005/8/layout/orgChart1"/>
    <dgm:cxn modelId="{B127E9E6-7385-4377-B8C7-1819921F7DED}" type="presOf" srcId="{264C3052-37E4-4C24-8938-7629AF44EBA9}" destId="{D528631F-3E61-4FA9-BEC4-B1407EDBE75C}" srcOrd="0" destOrd="0" presId="urn:microsoft.com/office/officeart/2005/8/layout/orgChart1"/>
    <dgm:cxn modelId="{BBD9CEEE-8429-4F98-9316-1C795F045B88}" srcId="{27D97F45-53ED-41B9-9356-CA310EE33FBA}" destId="{71E545A6-039B-4267-9C92-C9602A4941CC}" srcOrd="0" destOrd="0" parTransId="{F03347C5-98C2-43B0-A59B-565FC1C85BF3}" sibTransId="{BECF5434-57D7-49EE-BFCA-FF41B561ADBF}"/>
    <dgm:cxn modelId="{D2AE58F7-9CB7-450A-A5FE-5DA0FAEDBD42}" type="presOf" srcId="{158503D8-9AD5-4619-8E62-764BD388F41C}" destId="{1225D550-6DA8-43AD-8FD1-1D2AC0F3E4B6}" srcOrd="1" destOrd="0" presId="urn:microsoft.com/office/officeart/2005/8/layout/orgChart1"/>
    <dgm:cxn modelId="{CB360AA3-26E3-485C-A963-DAA0CF8EF29E}" type="presParOf" srcId="{E60514E8-9CA6-492F-8D8C-368A5AF0965F}" destId="{124D49C3-9D54-4E94-8EBA-7BCB842073A3}" srcOrd="0" destOrd="0" presId="urn:microsoft.com/office/officeart/2005/8/layout/orgChart1"/>
    <dgm:cxn modelId="{B0D9599B-51EA-4448-A2CC-41C6654EBBF7}" type="presParOf" srcId="{124D49C3-9D54-4E94-8EBA-7BCB842073A3}" destId="{EA030659-C1D2-4C9B-AAE1-9762D07E3621}" srcOrd="0" destOrd="0" presId="urn:microsoft.com/office/officeart/2005/8/layout/orgChart1"/>
    <dgm:cxn modelId="{B6AF213A-72B8-40AA-80BD-49A84CEC8F28}" type="presParOf" srcId="{EA030659-C1D2-4C9B-AAE1-9762D07E3621}" destId="{DC56327D-D47B-499F-9446-20413CB30843}" srcOrd="0" destOrd="0" presId="urn:microsoft.com/office/officeart/2005/8/layout/orgChart1"/>
    <dgm:cxn modelId="{A9752E36-9C14-4BCE-AC37-7E51CE572091}" type="presParOf" srcId="{EA030659-C1D2-4C9B-AAE1-9762D07E3621}" destId="{D2C0EDC5-E98D-4563-92DA-C7F76816E770}" srcOrd="1" destOrd="0" presId="urn:microsoft.com/office/officeart/2005/8/layout/orgChart1"/>
    <dgm:cxn modelId="{47C7A3F7-3030-4812-B393-8144D4294B64}" type="presParOf" srcId="{124D49C3-9D54-4E94-8EBA-7BCB842073A3}" destId="{225BF18F-1B17-4005-A83A-FCB33BEC7A30}" srcOrd="1" destOrd="0" presId="urn:microsoft.com/office/officeart/2005/8/layout/orgChart1"/>
    <dgm:cxn modelId="{9D5A830F-F69D-49F1-AE57-0538B5C3B83B}" type="presParOf" srcId="{225BF18F-1B17-4005-A83A-FCB33BEC7A30}" destId="{F60D0BF5-CFFC-4D6E-8C1E-8E3AFF078334}" srcOrd="0" destOrd="0" presId="urn:microsoft.com/office/officeart/2005/8/layout/orgChart1"/>
    <dgm:cxn modelId="{F55FEF27-5C14-4049-A1A9-0150B0740F23}" type="presParOf" srcId="{225BF18F-1B17-4005-A83A-FCB33BEC7A30}" destId="{F41BABE1-2DFC-462F-A070-FBE0525944B6}" srcOrd="1" destOrd="0" presId="urn:microsoft.com/office/officeart/2005/8/layout/orgChart1"/>
    <dgm:cxn modelId="{F85221EB-A317-4BA0-8148-170A35560FB1}" type="presParOf" srcId="{F41BABE1-2DFC-462F-A070-FBE0525944B6}" destId="{E7D8D499-82D3-47BA-8AFF-8CAF4DEE13A9}" srcOrd="0" destOrd="0" presId="urn:microsoft.com/office/officeart/2005/8/layout/orgChart1"/>
    <dgm:cxn modelId="{6946E5CC-1E8B-4E29-B5A3-CC6C4B7DA249}" type="presParOf" srcId="{E7D8D499-82D3-47BA-8AFF-8CAF4DEE13A9}" destId="{AB1A0FEB-EC8B-4A9D-9BD8-FB331121D79A}" srcOrd="0" destOrd="0" presId="urn:microsoft.com/office/officeart/2005/8/layout/orgChart1"/>
    <dgm:cxn modelId="{B64876C2-3B0D-408B-BEA0-E94B14AAA050}" type="presParOf" srcId="{E7D8D499-82D3-47BA-8AFF-8CAF4DEE13A9}" destId="{187EB697-0591-460B-B84C-FBDD9B21C2B5}" srcOrd="1" destOrd="0" presId="urn:microsoft.com/office/officeart/2005/8/layout/orgChart1"/>
    <dgm:cxn modelId="{8C3FA29A-37B0-4EF7-9989-A3FC3CBF4BC8}" type="presParOf" srcId="{F41BABE1-2DFC-462F-A070-FBE0525944B6}" destId="{3D71A85A-9525-474E-9E34-CD1F92D5223E}" srcOrd="1" destOrd="0" presId="urn:microsoft.com/office/officeart/2005/8/layout/orgChart1"/>
    <dgm:cxn modelId="{0D2C72C1-F344-4E57-AFF8-9BE9B568D211}" type="presParOf" srcId="{3D71A85A-9525-474E-9E34-CD1F92D5223E}" destId="{26B99A49-BE83-4081-B236-96436E3EFE60}" srcOrd="0" destOrd="0" presId="urn:microsoft.com/office/officeart/2005/8/layout/orgChart1"/>
    <dgm:cxn modelId="{CB65E69A-8C56-45C6-9C65-95AAED182ACF}" type="presParOf" srcId="{3D71A85A-9525-474E-9E34-CD1F92D5223E}" destId="{D78A2F5D-4DF5-4BBC-8201-0A783025787D}" srcOrd="1" destOrd="0" presId="urn:microsoft.com/office/officeart/2005/8/layout/orgChart1"/>
    <dgm:cxn modelId="{34CC7EFB-0834-4440-BF1A-5A78E4B5A371}" type="presParOf" srcId="{D78A2F5D-4DF5-4BBC-8201-0A783025787D}" destId="{3B5A1038-9A75-48F8-886F-5763117522FD}" srcOrd="0" destOrd="0" presId="urn:microsoft.com/office/officeart/2005/8/layout/orgChart1"/>
    <dgm:cxn modelId="{25EF0162-10A0-4D70-AE11-49F8A4DF3242}" type="presParOf" srcId="{3B5A1038-9A75-48F8-886F-5763117522FD}" destId="{9765DFCE-36F4-4FE0-BBAC-D89CF38FFE39}" srcOrd="0" destOrd="0" presId="urn:microsoft.com/office/officeart/2005/8/layout/orgChart1"/>
    <dgm:cxn modelId="{8B79DC64-55E4-40D5-A8DE-04B58F7E3FBB}" type="presParOf" srcId="{3B5A1038-9A75-48F8-886F-5763117522FD}" destId="{1225D550-6DA8-43AD-8FD1-1D2AC0F3E4B6}" srcOrd="1" destOrd="0" presId="urn:microsoft.com/office/officeart/2005/8/layout/orgChart1"/>
    <dgm:cxn modelId="{E1A45950-4CCB-496B-B528-FABC11ADA73C}" type="presParOf" srcId="{D78A2F5D-4DF5-4BBC-8201-0A783025787D}" destId="{7E4FFBDD-2FB2-450A-B4B8-5E88D1B3FD2E}" srcOrd="1" destOrd="0" presId="urn:microsoft.com/office/officeart/2005/8/layout/orgChart1"/>
    <dgm:cxn modelId="{69C03264-D53C-4E03-92C8-71E777D3E8C6}" type="presParOf" srcId="{7E4FFBDD-2FB2-450A-B4B8-5E88D1B3FD2E}" destId="{2EF5A6EF-7561-4FDF-AF20-B3FC89CD85C3}" srcOrd="0" destOrd="0" presId="urn:microsoft.com/office/officeart/2005/8/layout/orgChart1"/>
    <dgm:cxn modelId="{AD68A7F7-BBD6-4924-A0FC-DC4B00D576BD}" type="presParOf" srcId="{7E4FFBDD-2FB2-450A-B4B8-5E88D1B3FD2E}" destId="{69199FCC-6975-4041-9339-93057E1B6226}" srcOrd="1" destOrd="0" presId="urn:microsoft.com/office/officeart/2005/8/layout/orgChart1"/>
    <dgm:cxn modelId="{5A28ECCD-B946-4FB0-9DF3-48E5196872C6}" type="presParOf" srcId="{69199FCC-6975-4041-9339-93057E1B6226}" destId="{1C331470-C6FD-4B32-9296-DE5F2ECC5C21}" srcOrd="0" destOrd="0" presId="urn:microsoft.com/office/officeart/2005/8/layout/orgChart1"/>
    <dgm:cxn modelId="{B2346199-B39E-4B27-B729-37EA516A11AF}" type="presParOf" srcId="{1C331470-C6FD-4B32-9296-DE5F2ECC5C21}" destId="{C5FF9435-DDCE-4EDF-B5B7-C57F0EC6F574}" srcOrd="0" destOrd="0" presId="urn:microsoft.com/office/officeart/2005/8/layout/orgChart1"/>
    <dgm:cxn modelId="{FD447726-7B2C-460E-B01F-9E9BDE7CC051}" type="presParOf" srcId="{1C331470-C6FD-4B32-9296-DE5F2ECC5C21}" destId="{968C0A4C-AB2E-4445-9521-751191C019F5}" srcOrd="1" destOrd="0" presId="urn:microsoft.com/office/officeart/2005/8/layout/orgChart1"/>
    <dgm:cxn modelId="{1FCDB830-6456-4966-BDC0-5C8C9A681807}" type="presParOf" srcId="{69199FCC-6975-4041-9339-93057E1B6226}" destId="{D359EE3C-4988-4AB7-8F24-2399970036D9}" srcOrd="1" destOrd="0" presId="urn:microsoft.com/office/officeart/2005/8/layout/orgChart1"/>
    <dgm:cxn modelId="{ADD4AA98-759C-487E-A5C4-9DCE6664BE09}" type="presParOf" srcId="{69199FCC-6975-4041-9339-93057E1B6226}" destId="{567F85E7-0FC3-4A5E-951A-A6E4F6D64DB3}" srcOrd="2" destOrd="0" presId="urn:microsoft.com/office/officeart/2005/8/layout/orgChart1"/>
    <dgm:cxn modelId="{900686E1-5FC7-4519-AD05-AEC5F0F43F95}" type="presParOf" srcId="{D78A2F5D-4DF5-4BBC-8201-0A783025787D}" destId="{93E621C3-FC1C-40C3-B111-CCBEC46F881F}" srcOrd="2" destOrd="0" presId="urn:microsoft.com/office/officeart/2005/8/layout/orgChart1"/>
    <dgm:cxn modelId="{64991ABB-7494-4901-A43A-3C94924886BA}" type="presParOf" srcId="{3D71A85A-9525-474E-9E34-CD1F92D5223E}" destId="{5853CD72-CBEB-45AA-9E3A-8436DE9383B3}" srcOrd="2" destOrd="0" presId="urn:microsoft.com/office/officeart/2005/8/layout/orgChart1"/>
    <dgm:cxn modelId="{5F5DB246-015B-4CD9-A1C8-FB649A7E78BE}" type="presParOf" srcId="{3D71A85A-9525-474E-9E34-CD1F92D5223E}" destId="{41303D19-4629-46FB-9012-945C723F1F0D}" srcOrd="3" destOrd="0" presId="urn:microsoft.com/office/officeart/2005/8/layout/orgChart1"/>
    <dgm:cxn modelId="{ADE85EE2-E6F4-42C1-9D7D-E89B7803905F}" type="presParOf" srcId="{41303D19-4629-46FB-9012-945C723F1F0D}" destId="{6C7182D8-CE7C-4EB6-BB8B-06DF4F709C64}" srcOrd="0" destOrd="0" presId="urn:microsoft.com/office/officeart/2005/8/layout/orgChart1"/>
    <dgm:cxn modelId="{F560C3D2-06F4-40B6-A30D-F9DAC6C5F9AA}" type="presParOf" srcId="{6C7182D8-CE7C-4EB6-BB8B-06DF4F709C64}" destId="{5A532E49-E759-444D-BC5D-B15DAD8E6741}" srcOrd="0" destOrd="0" presId="urn:microsoft.com/office/officeart/2005/8/layout/orgChart1"/>
    <dgm:cxn modelId="{6E4BCC72-136C-4DFE-BA78-F79584CEE80C}" type="presParOf" srcId="{6C7182D8-CE7C-4EB6-BB8B-06DF4F709C64}" destId="{2718939A-62E6-412D-9D84-8F0B8E9005A2}" srcOrd="1" destOrd="0" presId="urn:microsoft.com/office/officeart/2005/8/layout/orgChart1"/>
    <dgm:cxn modelId="{C44FF269-8C73-4DFA-BBDE-D5FA37928537}" type="presParOf" srcId="{41303D19-4629-46FB-9012-945C723F1F0D}" destId="{0E164914-8966-451C-A268-DE92D6C3A295}" srcOrd="1" destOrd="0" presId="urn:microsoft.com/office/officeart/2005/8/layout/orgChart1"/>
    <dgm:cxn modelId="{1B92FC8E-FF96-4E4D-B960-9BDCE3F54914}" type="presParOf" srcId="{0E164914-8966-451C-A268-DE92D6C3A295}" destId="{F0217328-AD56-434F-AF56-05B3813C4670}" srcOrd="0" destOrd="0" presId="urn:microsoft.com/office/officeart/2005/8/layout/orgChart1"/>
    <dgm:cxn modelId="{F39139F8-7336-4C7F-A7EA-4136A3576373}" type="presParOf" srcId="{0E164914-8966-451C-A268-DE92D6C3A295}" destId="{60AC11CE-D67D-483E-8005-05AD29CEEC51}" srcOrd="1" destOrd="0" presId="urn:microsoft.com/office/officeart/2005/8/layout/orgChart1"/>
    <dgm:cxn modelId="{AAE1E758-D78A-4BE2-84B8-EC482A04C71C}" type="presParOf" srcId="{60AC11CE-D67D-483E-8005-05AD29CEEC51}" destId="{05B89415-7BF9-4CE7-B832-5DD8B3F59C50}" srcOrd="0" destOrd="0" presId="urn:microsoft.com/office/officeart/2005/8/layout/orgChart1"/>
    <dgm:cxn modelId="{4C55F688-E4FA-49B2-A249-8C11CDF33E64}" type="presParOf" srcId="{05B89415-7BF9-4CE7-B832-5DD8B3F59C50}" destId="{A2125EB0-3EFD-48CB-9D10-9BF1B1D10075}" srcOrd="0" destOrd="0" presId="urn:microsoft.com/office/officeart/2005/8/layout/orgChart1"/>
    <dgm:cxn modelId="{3AC852C6-D711-4CA7-AFCC-F3CC4F2EBB0A}" type="presParOf" srcId="{05B89415-7BF9-4CE7-B832-5DD8B3F59C50}" destId="{8518F797-BBFE-4B67-8215-5161362B4283}" srcOrd="1" destOrd="0" presId="urn:microsoft.com/office/officeart/2005/8/layout/orgChart1"/>
    <dgm:cxn modelId="{7D69530E-EB76-4E62-909F-EE690B81DC2E}" type="presParOf" srcId="{60AC11CE-D67D-483E-8005-05AD29CEEC51}" destId="{8E41C91C-C0EF-49A0-A3E7-4C40E02A97D6}" srcOrd="1" destOrd="0" presId="urn:microsoft.com/office/officeart/2005/8/layout/orgChart1"/>
    <dgm:cxn modelId="{6644D7F5-7964-4FDB-82D0-0ADC4AD62008}" type="presParOf" srcId="{60AC11CE-D67D-483E-8005-05AD29CEEC51}" destId="{A6CD9262-94A9-4408-9888-7D4D0F1BE416}" srcOrd="2" destOrd="0" presId="urn:microsoft.com/office/officeart/2005/8/layout/orgChart1"/>
    <dgm:cxn modelId="{63A86AB2-F571-4C65-9B09-CBD7031326CB}" type="presParOf" srcId="{41303D19-4629-46FB-9012-945C723F1F0D}" destId="{1C5B71AB-F838-441B-AE7C-4AE06E370664}" srcOrd="2" destOrd="0" presId="urn:microsoft.com/office/officeart/2005/8/layout/orgChart1"/>
    <dgm:cxn modelId="{2FE4590A-D6AC-421D-AB45-A264309C02DD}" type="presParOf" srcId="{3D71A85A-9525-474E-9E34-CD1F92D5223E}" destId="{514BA2EF-2502-495C-94E5-BA9B0D9525B5}" srcOrd="4" destOrd="0" presId="urn:microsoft.com/office/officeart/2005/8/layout/orgChart1"/>
    <dgm:cxn modelId="{8CBB8F19-89E3-4C39-B4BA-DA0407B67BB0}" type="presParOf" srcId="{3D71A85A-9525-474E-9E34-CD1F92D5223E}" destId="{9B1DDB43-11FA-43CB-AEB8-4FA335166D70}" srcOrd="5" destOrd="0" presId="urn:microsoft.com/office/officeart/2005/8/layout/orgChart1"/>
    <dgm:cxn modelId="{CE4F7438-F6FB-4CC5-8CA6-17532A53970F}" type="presParOf" srcId="{9B1DDB43-11FA-43CB-AEB8-4FA335166D70}" destId="{C40D2F38-701A-4402-B901-55C261A3A19A}" srcOrd="0" destOrd="0" presId="urn:microsoft.com/office/officeart/2005/8/layout/orgChart1"/>
    <dgm:cxn modelId="{3C75EF1A-33F4-494D-B7F8-3A9075BBAE26}" type="presParOf" srcId="{C40D2F38-701A-4402-B901-55C261A3A19A}" destId="{050ED929-6B79-458F-95AC-2EED96B7FA28}" srcOrd="0" destOrd="0" presId="urn:microsoft.com/office/officeart/2005/8/layout/orgChart1"/>
    <dgm:cxn modelId="{56301F0E-8B42-4D32-9CD4-04883525D83A}" type="presParOf" srcId="{C40D2F38-701A-4402-B901-55C261A3A19A}" destId="{AA0539BA-3CE1-466E-AC23-3D1ED0AD1A9E}" srcOrd="1" destOrd="0" presId="urn:microsoft.com/office/officeart/2005/8/layout/orgChart1"/>
    <dgm:cxn modelId="{9F2D0059-E014-4A62-8EC4-4214195FC9DE}" type="presParOf" srcId="{9B1DDB43-11FA-43CB-AEB8-4FA335166D70}" destId="{A31F7647-9E92-4C75-B1A9-13E3F29A9829}" srcOrd="1" destOrd="0" presId="urn:microsoft.com/office/officeart/2005/8/layout/orgChart1"/>
    <dgm:cxn modelId="{DC9A5CCE-0CBE-4621-9782-1F48BEBEFE6A}" type="presParOf" srcId="{A31F7647-9E92-4C75-B1A9-13E3F29A9829}" destId="{06134218-10AC-4A0F-A062-65ADDE3D4D87}" srcOrd="0" destOrd="0" presId="urn:microsoft.com/office/officeart/2005/8/layout/orgChart1"/>
    <dgm:cxn modelId="{9C8141E4-3B37-49C2-AB32-91DA3E5BF6A5}" type="presParOf" srcId="{A31F7647-9E92-4C75-B1A9-13E3F29A9829}" destId="{E9890701-6E73-414B-93AE-F6A529872DBC}" srcOrd="1" destOrd="0" presId="urn:microsoft.com/office/officeart/2005/8/layout/orgChart1"/>
    <dgm:cxn modelId="{E98973DD-E7A6-47DE-AFC3-841529F059E3}" type="presParOf" srcId="{E9890701-6E73-414B-93AE-F6A529872DBC}" destId="{6850E938-594E-4073-BE93-B56DE2BD0AA5}" srcOrd="0" destOrd="0" presId="urn:microsoft.com/office/officeart/2005/8/layout/orgChart1"/>
    <dgm:cxn modelId="{47E39B4A-9180-4508-9117-6E9DA727A6AE}" type="presParOf" srcId="{6850E938-594E-4073-BE93-B56DE2BD0AA5}" destId="{B39A4911-C576-4259-AD8C-BAC0929D0113}" srcOrd="0" destOrd="0" presId="urn:microsoft.com/office/officeart/2005/8/layout/orgChart1"/>
    <dgm:cxn modelId="{06F65BA8-E58E-4D02-9A67-59DF2AA95293}" type="presParOf" srcId="{6850E938-594E-4073-BE93-B56DE2BD0AA5}" destId="{ED996EBC-31E6-4308-8DF4-BE28700B2F85}" srcOrd="1" destOrd="0" presId="urn:microsoft.com/office/officeart/2005/8/layout/orgChart1"/>
    <dgm:cxn modelId="{D09230F4-123C-41C3-A695-BA485E4531B6}" type="presParOf" srcId="{E9890701-6E73-414B-93AE-F6A529872DBC}" destId="{65D6F66D-5E84-4A0E-8D34-DB8D21871529}" srcOrd="1" destOrd="0" presId="urn:microsoft.com/office/officeart/2005/8/layout/orgChart1"/>
    <dgm:cxn modelId="{DF9AA06F-F71C-4086-A4AB-76ABEE40A756}" type="presParOf" srcId="{E9890701-6E73-414B-93AE-F6A529872DBC}" destId="{D46B147F-A3AD-436F-B4BD-2B510C0A1CB9}" srcOrd="2" destOrd="0" presId="urn:microsoft.com/office/officeart/2005/8/layout/orgChart1"/>
    <dgm:cxn modelId="{42006550-65FF-4812-901B-003F820E54B8}" type="presParOf" srcId="{9B1DDB43-11FA-43CB-AEB8-4FA335166D70}" destId="{735EE86D-4730-4717-B7FF-91C73230C0DD}" srcOrd="2" destOrd="0" presId="urn:microsoft.com/office/officeart/2005/8/layout/orgChart1"/>
    <dgm:cxn modelId="{41E22528-0569-49DF-B35F-10CD54A1D285}" type="presParOf" srcId="{F41BABE1-2DFC-462F-A070-FBE0525944B6}" destId="{C074903E-1F94-4390-ADC7-86A5072BC4F7}" srcOrd="2" destOrd="0" presId="urn:microsoft.com/office/officeart/2005/8/layout/orgChart1"/>
    <dgm:cxn modelId="{45BB2FD9-F965-49DD-8B98-3EC8A6130470}" type="presParOf" srcId="{225BF18F-1B17-4005-A83A-FCB33BEC7A30}" destId="{ADE48742-7C5F-456E-A9E2-0C09A966E2F2}" srcOrd="2" destOrd="0" presId="urn:microsoft.com/office/officeart/2005/8/layout/orgChart1"/>
    <dgm:cxn modelId="{5F8D5159-D516-4DF4-909C-87DD93FF69B2}" type="presParOf" srcId="{225BF18F-1B17-4005-A83A-FCB33BEC7A30}" destId="{645BCEBF-36CA-47C1-BA7C-05CA3A5185E3}" srcOrd="3" destOrd="0" presId="urn:microsoft.com/office/officeart/2005/8/layout/orgChart1"/>
    <dgm:cxn modelId="{B3B9F98A-2DB8-477F-96FA-5DDF63105DE8}" type="presParOf" srcId="{645BCEBF-36CA-47C1-BA7C-05CA3A5185E3}" destId="{8C441F8C-CA6E-47A0-BDF4-C2B42B2F70E3}" srcOrd="0" destOrd="0" presId="urn:microsoft.com/office/officeart/2005/8/layout/orgChart1"/>
    <dgm:cxn modelId="{B4548DBA-18F6-4224-B474-BDD80231B673}" type="presParOf" srcId="{8C441F8C-CA6E-47A0-BDF4-C2B42B2F70E3}" destId="{E18A6EA4-1F6C-49F2-9E66-BB716D5D6959}" srcOrd="0" destOrd="0" presId="urn:microsoft.com/office/officeart/2005/8/layout/orgChart1"/>
    <dgm:cxn modelId="{9C557A63-F3C6-4556-8CB0-777EDC9CA9D5}" type="presParOf" srcId="{8C441F8C-CA6E-47A0-BDF4-C2B42B2F70E3}" destId="{61C9290F-714A-4B41-8E66-69D5ACF9F9C0}" srcOrd="1" destOrd="0" presId="urn:microsoft.com/office/officeart/2005/8/layout/orgChart1"/>
    <dgm:cxn modelId="{30AF3748-E8E5-46EA-BE49-78975E999FD2}" type="presParOf" srcId="{645BCEBF-36CA-47C1-BA7C-05CA3A5185E3}" destId="{E871DA2D-34C7-41FD-9AC6-99720BE8EDCE}" srcOrd="1" destOrd="0" presId="urn:microsoft.com/office/officeart/2005/8/layout/orgChart1"/>
    <dgm:cxn modelId="{ED16BC8C-D4D9-4E45-B184-1FA29823D135}" type="presParOf" srcId="{E871DA2D-34C7-41FD-9AC6-99720BE8EDCE}" destId="{5740E902-DC17-4149-996C-E63A694265BD}" srcOrd="0" destOrd="0" presId="urn:microsoft.com/office/officeart/2005/8/layout/orgChart1"/>
    <dgm:cxn modelId="{411F3062-9FE4-4360-882B-392D54E280A0}" type="presParOf" srcId="{E871DA2D-34C7-41FD-9AC6-99720BE8EDCE}" destId="{AFFEC8EE-6F40-48DB-BC0F-B83D634570E7}" srcOrd="1" destOrd="0" presId="urn:microsoft.com/office/officeart/2005/8/layout/orgChart1"/>
    <dgm:cxn modelId="{27904E55-36B9-4ECA-8843-083B1B8223CB}" type="presParOf" srcId="{AFFEC8EE-6F40-48DB-BC0F-B83D634570E7}" destId="{8BE7381F-E951-4CF2-A0DF-6E6DA8C071F6}" srcOrd="0" destOrd="0" presId="urn:microsoft.com/office/officeart/2005/8/layout/orgChart1"/>
    <dgm:cxn modelId="{6148C9DC-D486-4125-A14D-364A3F5149CB}" type="presParOf" srcId="{8BE7381F-E951-4CF2-A0DF-6E6DA8C071F6}" destId="{CD66BC3C-10F5-49D6-8EED-E0106ABCA789}" srcOrd="0" destOrd="0" presId="urn:microsoft.com/office/officeart/2005/8/layout/orgChart1"/>
    <dgm:cxn modelId="{24D544C9-5C13-4EEA-BCF2-E17DE5983183}" type="presParOf" srcId="{8BE7381F-E951-4CF2-A0DF-6E6DA8C071F6}" destId="{09CF3829-90CA-4D8C-A265-789B8AA2C9EB}" srcOrd="1" destOrd="0" presId="urn:microsoft.com/office/officeart/2005/8/layout/orgChart1"/>
    <dgm:cxn modelId="{085D1068-5447-4E6B-B92F-5B9E05C5A7EF}" type="presParOf" srcId="{AFFEC8EE-6F40-48DB-BC0F-B83D634570E7}" destId="{349AC6C1-8513-4431-864E-FF09279E1C63}" srcOrd="1" destOrd="0" presId="urn:microsoft.com/office/officeart/2005/8/layout/orgChart1"/>
    <dgm:cxn modelId="{974D3BBF-009D-4B80-BE4C-984500863392}" type="presParOf" srcId="{349AC6C1-8513-4431-864E-FF09279E1C63}" destId="{B1A7C65D-31F6-4260-9081-C2ACC94B986E}" srcOrd="0" destOrd="0" presId="urn:microsoft.com/office/officeart/2005/8/layout/orgChart1"/>
    <dgm:cxn modelId="{61BD2946-4684-47EA-AF47-041F24ED86DC}" type="presParOf" srcId="{349AC6C1-8513-4431-864E-FF09279E1C63}" destId="{5E48CCBB-FE4D-4AB7-9728-4ED9A874D310}" srcOrd="1" destOrd="0" presId="urn:microsoft.com/office/officeart/2005/8/layout/orgChart1"/>
    <dgm:cxn modelId="{730FF8AE-169C-4B46-8846-6325079829CE}" type="presParOf" srcId="{5E48CCBB-FE4D-4AB7-9728-4ED9A874D310}" destId="{151175FF-E6E5-4EDC-B423-EF8ABB4D99F6}" srcOrd="0" destOrd="0" presId="urn:microsoft.com/office/officeart/2005/8/layout/orgChart1"/>
    <dgm:cxn modelId="{80E53695-3506-44F5-B2F2-E513639BA0EE}" type="presParOf" srcId="{151175FF-E6E5-4EDC-B423-EF8ABB4D99F6}" destId="{06ED3229-35DD-4E09-BF56-3020D24C4683}" srcOrd="0" destOrd="0" presId="urn:microsoft.com/office/officeart/2005/8/layout/orgChart1"/>
    <dgm:cxn modelId="{D7FAE39C-F272-4F5C-AA24-EB08B6AA6B8E}" type="presParOf" srcId="{151175FF-E6E5-4EDC-B423-EF8ABB4D99F6}" destId="{17A2B5AA-7723-4BB5-99BE-49C629FB58CF}" srcOrd="1" destOrd="0" presId="urn:microsoft.com/office/officeart/2005/8/layout/orgChart1"/>
    <dgm:cxn modelId="{9DE721E7-A8A0-4907-8B54-7F089E9A9420}" type="presParOf" srcId="{5E48CCBB-FE4D-4AB7-9728-4ED9A874D310}" destId="{6E41634C-F543-4E4A-BC9D-D8E7E49D6D10}" srcOrd="1" destOrd="0" presId="urn:microsoft.com/office/officeart/2005/8/layout/orgChart1"/>
    <dgm:cxn modelId="{C24332C8-DA45-4967-9332-88498F79A545}" type="presParOf" srcId="{5E48CCBB-FE4D-4AB7-9728-4ED9A874D310}" destId="{A53E2437-6761-450B-A366-9CB455159CFC}" srcOrd="2" destOrd="0" presId="urn:microsoft.com/office/officeart/2005/8/layout/orgChart1"/>
    <dgm:cxn modelId="{35019A41-44D2-40C1-8793-C5FDB739BDF1}" type="presParOf" srcId="{AFFEC8EE-6F40-48DB-BC0F-B83D634570E7}" destId="{843C54D7-336A-4164-9F68-DF581AA04055}" srcOrd="2" destOrd="0" presId="urn:microsoft.com/office/officeart/2005/8/layout/orgChart1"/>
    <dgm:cxn modelId="{9D136597-F6F3-4188-8C73-7584A9BD7631}" type="presParOf" srcId="{E871DA2D-34C7-41FD-9AC6-99720BE8EDCE}" destId="{D869533E-27F1-407F-A157-1BF762983B41}" srcOrd="2" destOrd="0" presId="urn:microsoft.com/office/officeart/2005/8/layout/orgChart1"/>
    <dgm:cxn modelId="{098D6B4C-A6E9-4878-9F30-7E162DA44706}" type="presParOf" srcId="{E871DA2D-34C7-41FD-9AC6-99720BE8EDCE}" destId="{B4EC1F16-6AF8-4B67-A9B2-B08FD64D5E23}" srcOrd="3" destOrd="0" presId="urn:microsoft.com/office/officeart/2005/8/layout/orgChart1"/>
    <dgm:cxn modelId="{26E0D04F-EC2D-425D-81A1-1EE107C34126}" type="presParOf" srcId="{B4EC1F16-6AF8-4B67-A9B2-B08FD64D5E23}" destId="{A1E26BFD-17BC-4838-A92F-5091BA00FEDE}" srcOrd="0" destOrd="0" presId="urn:microsoft.com/office/officeart/2005/8/layout/orgChart1"/>
    <dgm:cxn modelId="{1C1E5C89-E99D-4667-9AB4-0EB19FD77B4F}" type="presParOf" srcId="{A1E26BFD-17BC-4838-A92F-5091BA00FEDE}" destId="{D528631F-3E61-4FA9-BEC4-B1407EDBE75C}" srcOrd="0" destOrd="0" presId="urn:microsoft.com/office/officeart/2005/8/layout/orgChart1"/>
    <dgm:cxn modelId="{E49C028D-E9CB-41EF-8E93-881E5DE35FAC}" type="presParOf" srcId="{A1E26BFD-17BC-4838-A92F-5091BA00FEDE}" destId="{39BB682E-373D-4C77-94A8-DECBC292D6E8}" srcOrd="1" destOrd="0" presId="urn:microsoft.com/office/officeart/2005/8/layout/orgChart1"/>
    <dgm:cxn modelId="{D757854E-194F-4F9D-AD7B-CA40547B87D7}" type="presParOf" srcId="{B4EC1F16-6AF8-4B67-A9B2-B08FD64D5E23}" destId="{CBF9E295-6B38-4327-B60A-1FD5926FC3BE}" srcOrd="1" destOrd="0" presId="urn:microsoft.com/office/officeart/2005/8/layout/orgChart1"/>
    <dgm:cxn modelId="{20BD629F-2C3B-4CA6-9159-2CCB564C926B}" type="presParOf" srcId="{CBF9E295-6B38-4327-B60A-1FD5926FC3BE}" destId="{0A3035AF-1A0A-440F-99AA-6D7A60D712F7}" srcOrd="0" destOrd="0" presId="urn:microsoft.com/office/officeart/2005/8/layout/orgChart1"/>
    <dgm:cxn modelId="{322D0C9B-B99F-4B60-B1B5-D8591D30ED49}" type="presParOf" srcId="{CBF9E295-6B38-4327-B60A-1FD5926FC3BE}" destId="{09358400-EB9D-4685-A83A-D8394F05FD78}" srcOrd="1" destOrd="0" presId="urn:microsoft.com/office/officeart/2005/8/layout/orgChart1"/>
    <dgm:cxn modelId="{CF25BF9B-91AA-47CE-897B-C43F58FC84B7}" type="presParOf" srcId="{09358400-EB9D-4685-A83A-D8394F05FD78}" destId="{81670646-E036-45D5-A749-B71BB2FB056A}" srcOrd="0" destOrd="0" presId="urn:microsoft.com/office/officeart/2005/8/layout/orgChart1"/>
    <dgm:cxn modelId="{100EC551-D221-439D-83A8-C37292E0899E}" type="presParOf" srcId="{81670646-E036-45D5-A749-B71BB2FB056A}" destId="{CA6CE588-0035-4AE3-91C5-6573A64ED01E}" srcOrd="0" destOrd="0" presId="urn:microsoft.com/office/officeart/2005/8/layout/orgChart1"/>
    <dgm:cxn modelId="{ED287B7F-BF02-4F38-9678-42811F37A3B9}" type="presParOf" srcId="{81670646-E036-45D5-A749-B71BB2FB056A}" destId="{FCC170A9-F7BA-4811-916E-4256F1879835}" srcOrd="1" destOrd="0" presId="urn:microsoft.com/office/officeart/2005/8/layout/orgChart1"/>
    <dgm:cxn modelId="{A62011C5-DC58-4F79-B897-104F4919904D}" type="presParOf" srcId="{09358400-EB9D-4685-A83A-D8394F05FD78}" destId="{E4C729A6-8AA0-456B-BED1-1E3B47D1BCDA}" srcOrd="1" destOrd="0" presId="urn:microsoft.com/office/officeart/2005/8/layout/orgChart1"/>
    <dgm:cxn modelId="{CFB8829D-DF14-410C-B517-3D7812582EE4}" type="presParOf" srcId="{09358400-EB9D-4685-A83A-D8394F05FD78}" destId="{19847863-2899-4922-92D1-419518D3DA1E}" srcOrd="2" destOrd="0" presId="urn:microsoft.com/office/officeart/2005/8/layout/orgChart1"/>
    <dgm:cxn modelId="{DB74AD5C-7391-4B19-8F94-7E934FD8A87F}" type="presParOf" srcId="{B4EC1F16-6AF8-4B67-A9B2-B08FD64D5E23}" destId="{1C3A6B2B-8D7C-4878-B132-70E370C4A13C}" srcOrd="2" destOrd="0" presId="urn:microsoft.com/office/officeart/2005/8/layout/orgChart1"/>
    <dgm:cxn modelId="{A95234A5-1C8F-4839-B8E2-0E9C6A222427}" type="presParOf" srcId="{645BCEBF-36CA-47C1-BA7C-05CA3A5185E3}" destId="{8F14EAD8-0BD3-405B-92B7-107001F74BDA}" srcOrd="2" destOrd="0" presId="urn:microsoft.com/office/officeart/2005/8/layout/orgChart1"/>
    <dgm:cxn modelId="{83B83A9B-9B17-4B47-A969-8203F5E7C5F2}" type="presParOf" srcId="{124D49C3-9D54-4E94-8EBA-7BCB842073A3}" destId="{CB42E48A-3C0B-4D6A-B97D-E20EE738054E}" srcOrd="2" destOrd="0" presId="urn:microsoft.com/office/officeart/2005/8/layout/orgChart1"/>
  </dgm:cxnLst>
  <dgm:bg/>
  <dgm:whole>
    <a:ln w="3175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035AF-1A0A-440F-99AA-6D7A60D712F7}">
      <dsp:nvSpPr>
        <dsp:cNvPr id="0" name=""/>
        <dsp:cNvSpPr/>
      </dsp:nvSpPr>
      <dsp:spPr>
        <a:xfrm>
          <a:off x="5671699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9533E-27F1-407F-A157-1BF762983B41}">
      <dsp:nvSpPr>
        <dsp:cNvPr id="0" name=""/>
        <dsp:cNvSpPr/>
      </dsp:nvSpPr>
      <dsp:spPr>
        <a:xfrm>
          <a:off x="5436351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694561" y="120543"/>
              </a:lnTo>
              <a:lnTo>
                <a:pt x="694561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7C65D-31F6-4260-9081-C2ACC94B986E}">
      <dsp:nvSpPr>
        <dsp:cNvPr id="0" name=""/>
        <dsp:cNvSpPr/>
      </dsp:nvSpPr>
      <dsp:spPr>
        <a:xfrm>
          <a:off x="4282576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0E902-DC17-4149-996C-E63A694265BD}">
      <dsp:nvSpPr>
        <dsp:cNvPr id="0" name=""/>
        <dsp:cNvSpPr/>
      </dsp:nvSpPr>
      <dsp:spPr>
        <a:xfrm>
          <a:off x="4741790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694561" y="0"/>
              </a:moveTo>
              <a:lnTo>
                <a:pt x="694561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48742-7C5F-456E-A9E2-0C09A966E2F2}">
      <dsp:nvSpPr>
        <dsp:cNvPr id="0" name=""/>
        <dsp:cNvSpPr/>
      </dsp:nvSpPr>
      <dsp:spPr>
        <a:xfrm>
          <a:off x="3699948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736403" y="120543"/>
              </a:lnTo>
              <a:lnTo>
                <a:pt x="1736403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34218-10AC-4A0F-A062-65ADDE3D4D87}">
      <dsp:nvSpPr>
        <dsp:cNvPr id="0" name=""/>
        <dsp:cNvSpPr/>
      </dsp:nvSpPr>
      <dsp:spPr>
        <a:xfrm>
          <a:off x="2893454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BA2EF-2502-495C-94E5-BA9B0D9525B5}">
      <dsp:nvSpPr>
        <dsp:cNvPr id="0" name=""/>
        <dsp:cNvSpPr/>
      </dsp:nvSpPr>
      <dsp:spPr>
        <a:xfrm>
          <a:off x="1963545" y="1478128"/>
          <a:ext cx="1389122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389122" y="120543"/>
              </a:lnTo>
              <a:lnTo>
                <a:pt x="1389122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17328-AD56-434F-AF56-05B3813C4670}">
      <dsp:nvSpPr>
        <dsp:cNvPr id="0" name=""/>
        <dsp:cNvSpPr/>
      </dsp:nvSpPr>
      <dsp:spPr>
        <a:xfrm>
          <a:off x="1504331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53CD72-CBEB-45AA-9E3A-8436DE9383B3}">
      <dsp:nvSpPr>
        <dsp:cNvPr id="0" name=""/>
        <dsp:cNvSpPr/>
      </dsp:nvSpPr>
      <dsp:spPr>
        <a:xfrm>
          <a:off x="1917825" y="1478128"/>
          <a:ext cx="91440" cy="2410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5A6EF-7561-4FDF-AF20-B3FC89CD85C3}">
      <dsp:nvSpPr>
        <dsp:cNvPr id="0" name=""/>
        <dsp:cNvSpPr/>
      </dsp:nvSpPr>
      <dsp:spPr>
        <a:xfrm>
          <a:off x="115208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99A49-BE83-4081-B236-96436E3EFE60}">
      <dsp:nvSpPr>
        <dsp:cNvPr id="0" name=""/>
        <dsp:cNvSpPr/>
      </dsp:nvSpPr>
      <dsp:spPr>
        <a:xfrm>
          <a:off x="574423" y="1478128"/>
          <a:ext cx="1389122" cy="241087"/>
        </a:xfrm>
        <a:custGeom>
          <a:avLst/>
          <a:gdLst/>
          <a:ahLst/>
          <a:cxnLst/>
          <a:rect l="0" t="0" r="0" b="0"/>
          <a:pathLst>
            <a:path>
              <a:moveTo>
                <a:pt x="1389122" y="0"/>
              </a:moveTo>
              <a:lnTo>
                <a:pt x="1389122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D0BF5-CFFC-4D6E-8C1E-8E3AFF078334}">
      <dsp:nvSpPr>
        <dsp:cNvPr id="0" name=""/>
        <dsp:cNvSpPr/>
      </dsp:nvSpPr>
      <dsp:spPr>
        <a:xfrm>
          <a:off x="1963545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1736403" y="0"/>
              </a:moveTo>
              <a:lnTo>
                <a:pt x="1736403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56327D-D47B-499F-9446-20413CB30843}">
      <dsp:nvSpPr>
        <dsp:cNvPr id="0" name=""/>
        <dsp:cNvSpPr/>
      </dsp:nvSpPr>
      <dsp:spPr>
        <a:xfrm>
          <a:off x="3125931" y="8900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kern="1200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sp:txBody>
      <dsp:txXfrm>
        <a:off x="3125931" y="89006"/>
        <a:ext cx="1148035" cy="574017"/>
      </dsp:txXfrm>
    </dsp:sp>
    <dsp:sp modelId="{AB1A0FEB-EC8B-4A9D-9BD8-FB331121D79A}">
      <dsp:nvSpPr>
        <dsp:cNvPr id="0" name=""/>
        <dsp:cNvSpPr/>
      </dsp:nvSpPr>
      <dsp:spPr>
        <a:xfrm>
          <a:off x="1389527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sp:txBody>
      <dsp:txXfrm>
        <a:off x="1389527" y="904111"/>
        <a:ext cx="1148035" cy="574017"/>
      </dsp:txXfrm>
    </dsp:sp>
    <dsp:sp modelId="{9765DFCE-36F4-4FE0-BBAC-D89CF38FFE39}">
      <dsp:nvSpPr>
        <dsp:cNvPr id="0" name=""/>
        <dsp:cNvSpPr/>
      </dsp:nvSpPr>
      <dsp:spPr>
        <a:xfrm>
          <a:off x="40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sp:txBody>
      <dsp:txXfrm>
        <a:off x="405" y="1719216"/>
        <a:ext cx="1148035" cy="574017"/>
      </dsp:txXfrm>
    </dsp:sp>
    <dsp:sp modelId="{C5FF9435-DDCE-4EDF-B5B7-C57F0EC6F574}">
      <dsp:nvSpPr>
        <dsp:cNvPr id="0" name=""/>
        <dsp:cNvSpPr/>
      </dsp:nvSpPr>
      <dsp:spPr>
        <a:xfrm>
          <a:off x="28741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sp:txBody>
      <dsp:txXfrm>
        <a:off x="287414" y="2534321"/>
        <a:ext cx="1148035" cy="574017"/>
      </dsp:txXfrm>
    </dsp:sp>
    <dsp:sp modelId="{5A532E49-E759-444D-BC5D-B15DAD8E6741}">
      <dsp:nvSpPr>
        <dsp:cNvPr id="0" name=""/>
        <dsp:cNvSpPr/>
      </dsp:nvSpPr>
      <dsp:spPr>
        <a:xfrm>
          <a:off x="1389527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  <a:endParaRPr lang="de-DE" sz="120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1389527" y="1719216"/>
        <a:ext cx="1148035" cy="574017"/>
      </dsp:txXfrm>
    </dsp:sp>
    <dsp:sp modelId="{A2125EB0-3EFD-48CB-9D10-9BF1B1D10075}">
      <dsp:nvSpPr>
        <dsp:cNvPr id="0" name=""/>
        <dsp:cNvSpPr/>
      </dsp:nvSpPr>
      <dsp:spPr>
        <a:xfrm>
          <a:off x="1676536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sp:txBody>
      <dsp:txXfrm>
        <a:off x="1676536" y="2534321"/>
        <a:ext cx="1148035" cy="574017"/>
      </dsp:txXfrm>
    </dsp:sp>
    <dsp:sp modelId="{050ED929-6B79-458F-95AC-2EED96B7FA28}">
      <dsp:nvSpPr>
        <dsp:cNvPr id="0" name=""/>
        <dsp:cNvSpPr/>
      </dsp:nvSpPr>
      <dsp:spPr>
        <a:xfrm>
          <a:off x="2778650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2778650" y="1719216"/>
        <a:ext cx="1148035" cy="574017"/>
      </dsp:txXfrm>
    </dsp:sp>
    <dsp:sp modelId="{B39A4911-C576-4259-AD8C-BAC0929D0113}">
      <dsp:nvSpPr>
        <dsp:cNvPr id="0" name=""/>
        <dsp:cNvSpPr/>
      </dsp:nvSpPr>
      <dsp:spPr>
        <a:xfrm>
          <a:off x="3065659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sp:txBody>
      <dsp:txXfrm>
        <a:off x="3065659" y="2534321"/>
        <a:ext cx="1148035" cy="574017"/>
      </dsp:txXfrm>
    </dsp:sp>
    <dsp:sp modelId="{E18A6EA4-1F6C-49F2-9E66-BB716D5D6959}">
      <dsp:nvSpPr>
        <dsp:cNvPr id="0" name=""/>
        <dsp:cNvSpPr/>
      </dsp:nvSpPr>
      <dsp:spPr>
        <a:xfrm>
          <a:off x="4862334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4862334" y="904111"/>
        <a:ext cx="1148035" cy="574017"/>
      </dsp:txXfrm>
    </dsp:sp>
    <dsp:sp modelId="{CD66BC3C-10F5-49D6-8EED-E0106ABCA789}">
      <dsp:nvSpPr>
        <dsp:cNvPr id="0" name=""/>
        <dsp:cNvSpPr/>
      </dsp:nvSpPr>
      <dsp:spPr>
        <a:xfrm>
          <a:off x="4167773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4167773" y="1719216"/>
        <a:ext cx="1148035" cy="574017"/>
      </dsp:txXfrm>
    </dsp:sp>
    <dsp:sp modelId="{06ED3229-35DD-4E09-BF56-3020D24C4683}">
      <dsp:nvSpPr>
        <dsp:cNvPr id="0" name=""/>
        <dsp:cNvSpPr/>
      </dsp:nvSpPr>
      <dsp:spPr>
        <a:xfrm>
          <a:off x="4454781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sp:txBody>
      <dsp:txXfrm>
        <a:off x="4454781" y="2534321"/>
        <a:ext cx="1148035" cy="574017"/>
      </dsp:txXfrm>
    </dsp:sp>
    <dsp:sp modelId="{D528631F-3E61-4FA9-BEC4-B1407EDBE75C}">
      <dsp:nvSpPr>
        <dsp:cNvPr id="0" name=""/>
        <dsp:cNvSpPr/>
      </dsp:nvSpPr>
      <dsp:spPr>
        <a:xfrm>
          <a:off x="555689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sp:txBody>
      <dsp:txXfrm>
        <a:off x="5556895" y="1719216"/>
        <a:ext cx="1148035" cy="574017"/>
      </dsp:txXfrm>
    </dsp:sp>
    <dsp:sp modelId="{CA6CE588-0035-4AE3-91C5-6573A64ED01E}">
      <dsp:nvSpPr>
        <dsp:cNvPr id="0" name=""/>
        <dsp:cNvSpPr/>
      </dsp:nvSpPr>
      <dsp:spPr>
        <a:xfrm>
          <a:off x="584390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sp:txBody>
      <dsp:txXfrm>
        <a:off x="5843904" y="2534321"/>
        <a:ext cx="1148035" cy="574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30/08/2022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30/08/2022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26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588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9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8/30/2022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8/30/2022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8/30/2022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8/30/2022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8/30/2022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8/30/2022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8/30/2022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84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58E1304-7415-9C04-054D-7C0DFC0B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9" r="2179"/>
          <a:stretch/>
        </p:blipFill>
        <p:spPr>
          <a:xfrm>
            <a:off x="3161297" y="6078"/>
            <a:ext cx="9000000" cy="145130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F5BD50-067B-0F11-AFBD-8D916028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3202212" cy="6858000"/>
          </a:xfrm>
        </p:spPr>
        <p:txBody>
          <a:bodyPr/>
          <a:lstStyle/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1. Oscillation that only propagates electrically 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coupling?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2. Oscillation that propagates physically and electrically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 through grounding?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Special case: Oscillation in only one magnet 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3. Oscillation due to another quench in time window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coupling of magnets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4. Oscillation due to acquisition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acquisition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E17CD9-815D-3E6B-45F9-43390B969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E70B635-78ED-3B03-F637-67A238C1C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4"/>
          <a:stretch/>
        </p:blipFill>
        <p:spPr>
          <a:xfrm>
            <a:off x="3127865" y="1327213"/>
            <a:ext cx="9000000" cy="14883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08284A1-B4E6-136A-1A69-5665B47A3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994" y="2685843"/>
            <a:ext cx="9000000" cy="14362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3023FF4-FF80-94BE-DDF8-9C02C40FF6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66" r="1451"/>
          <a:stretch/>
        </p:blipFill>
        <p:spPr>
          <a:xfrm>
            <a:off x="3219909" y="4024189"/>
            <a:ext cx="8959085" cy="143622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09D3A4A-C5FA-587B-05D8-ED42842E32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37" r="1957"/>
          <a:stretch/>
        </p:blipFill>
        <p:spPr>
          <a:xfrm>
            <a:off x="3256889" y="5376920"/>
            <a:ext cx="8939802" cy="146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7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Probabilities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a.) Sunglasses: Effect threshold to #quenches. </a:t>
            </a:r>
          </a:p>
          <a:p>
            <a:r>
              <a:rPr lang="en-US" sz="2400" dirty="0"/>
              <a:t>b.) P(sec. Quench| position, time, energy) + Outliers</a:t>
            </a:r>
          </a:p>
          <a:p>
            <a:r>
              <a:rPr lang="en-US" sz="2400" dirty="0"/>
              <a:t>c.) Wiggle: How does the </a:t>
            </a:r>
            <a:r>
              <a:rPr lang="en-US" sz="2400" dirty="0" err="1"/>
              <a:t>dstd</a:t>
            </a:r>
            <a:r>
              <a:rPr lang="en-US" sz="2400" dirty="0"/>
              <a:t> score evolve in B28L8, compared to other magnets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2E7B3D0-DAC6-D761-D170-DE14D0789C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1" y="2834419"/>
            <a:ext cx="4489450" cy="299296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1F0BD1C-91A8-C812-D818-8EADD1F801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413" y="3300689"/>
            <a:ext cx="6393035" cy="244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64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Find Probabilities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1800" dirty="0"/>
              <a:t>a.) Sunglasses: Effect threshold to #quenches.</a:t>
            </a:r>
          </a:p>
          <a:p>
            <a:r>
              <a:rPr lang="en-US" sz="1800" dirty="0"/>
              <a:t>How many samples must be above thresholds?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AD98226-DEC7-A294-3193-9137C8AFC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31" y="2164103"/>
            <a:ext cx="5429434" cy="325292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4FF72F4-4956-15F3-60E9-E885C3132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353" y="3954335"/>
            <a:ext cx="2663265" cy="1800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380647E-2BE0-526E-A3FB-F5F863DA9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618" y="445208"/>
            <a:ext cx="2724490" cy="1800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1135745-1B5A-F9CF-2068-9CA06C2D1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941" y="2164103"/>
            <a:ext cx="2724490" cy="1800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B3F3116-5F63-D46B-F14A-11493FBC7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941" y="514787"/>
            <a:ext cx="2724490" cy="1800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B01A233-5323-E34D-899A-04AC214478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1431" y="3984785"/>
            <a:ext cx="2724490" cy="1800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EBE3E26-7E57-5DD9-A009-9C57C2D410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7102" y="2200187"/>
            <a:ext cx="272449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09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Finding concepts – </a:t>
            </a:r>
            <a:r>
              <a:rPr lang="en-US" dirty="0" err="1"/>
              <a:t>tSNE</a:t>
            </a:r>
            <a:r>
              <a:rPr lang="en-US" dirty="0"/>
              <a:t> overview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C3CD0997-7D62-7D30-32A3-F64DAD1FA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511049"/>
          </a:xfrm>
        </p:spPr>
        <p:txBody>
          <a:bodyPr/>
          <a:lstStyle/>
          <a:p>
            <a:pPr marL="48767" indent="0">
              <a:buNone/>
            </a:pPr>
            <a:r>
              <a:rPr lang="en-US" sz="2400" dirty="0"/>
              <a:t>Example: Project 2D space to 1D space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38FFBBE-6306-AE81-FA85-EC5AB8BAFBEC}"/>
              </a:ext>
            </a:extLst>
          </p:cNvPr>
          <p:cNvGrpSpPr/>
          <p:nvPr/>
        </p:nvGrpSpPr>
        <p:grpSpPr>
          <a:xfrm>
            <a:off x="614765" y="2064089"/>
            <a:ext cx="3351752" cy="3834293"/>
            <a:chOff x="614765" y="2064089"/>
            <a:chExt cx="3351752" cy="3834293"/>
          </a:xfrm>
        </p:grpSpPr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49D29A0B-DA35-1979-E89D-C0B104DD1D17}"/>
                </a:ext>
              </a:extLst>
            </p:cNvPr>
            <p:cNvSpPr txBox="1">
              <a:spLocks/>
            </p:cNvSpPr>
            <p:nvPr/>
          </p:nvSpPr>
          <p:spPr>
            <a:xfrm>
              <a:off x="614765" y="2064089"/>
              <a:ext cx="3351752" cy="3834293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2D space </a:t>
              </a:r>
            </a:p>
            <a:p>
              <a:r>
                <a:rPr lang="en-US" sz="1100" dirty="0">
                  <a:solidFill>
                    <a:srgbClr val="000000"/>
                  </a:solidFill>
                </a:rPr>
                <a:t>1. Mapping distance between all points to distribution </a:t>
              </a:r>
            </a:p>
          </p:txBody>
        </p: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6F985912-15AB-00EE-71D9-952AE6431736}"/>
                </a:ext>
              </a:extLst>
            </p:cNvPr>
            <p:cNvGrpSpPr/>
            <p:nvPr/>
          </p:nvGrpSpPr>
          <p:grpSpPr>
            <a:xfrm>
              <a:off x="774951" y="2784090"/>
              <a:ext cx="2367854" cy="2987212"/>
              <a:chOff x="996396" y="2369648"/>
              <a:chExt cx="2733300" cy="3448247"/>
            </a:xfrm>
          </p:grpSpPr>
          <p:pic>
            <p:nvPicPr>
              <p:cNvPr id="21" name="Grafik 20">
                <a:extLst>
                  <a:ext uri="{FF2B5EF4-FFF2-40B4-BE49-F238E27FC236}">
                    <a16:creationId xmlns:a16="http://schemas.microsoft.com/office/drawing/2014/main" id="{21109C85-F454-56A3-902B-867926AE4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396" y="2369648"/>
                <a:ext cx="2733300" cy="2453811"/>
              </a:xfrm>
              <a:prstGeom prst="rect">
                <a:avLst/>
              </a:prstGeom>
            </p:spPr>
          </p:pic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69FA6412-5169-FEC9-BF2F-C34450C2A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3613" y="4784271"/>
                <a:ext cx="2197127" cy="1033624"/>
              </a:xfrm>
              <a:prstGeom prst="rect">
                <a:avLst/>
              </a:prstGeom>
            </p:spPr>
          </p:pic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41A1F5EE-49A4-FDA6-685C-FD21428E4602}"/>
                </a:ext>
              </a:extLst>
            </p:cNvPr>
            <p:cNvGrpSpPr/>
            <p:nvPr/>
          </p:nvGrpSpPr>
          <p:grpSpPr>
            <a:xfrm>
              <a:off x="1618829" y="3513726"/>
              <a:ext cx="2249248" cy="798912"/>
              <a:chOff x="2061759" y="3406868"/>
              <a:chExt cx="2249248" cy="798912"/>
            </a:xfrm>
          </p:grpSpPr>
          <p:pic>
            <p:nvPicPr>
              <p:cNvPr id="35" name="Grafik 34">
                <a:extLst>
                  <a:ext uri="{FF2B5EF4-FFF2-40B4-BE49-F238E27FC236}">
                    <a16:creationId xmlns:a16="http://schemas.microsoft.com/office/drawing/2014/main" id="{CBA86882-BAFD-A690-6EEB-5463FE1744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9853" b="7121"/>
              <a:stretch/>
            </p:blipFill>
            <p:spPr>
              <a:xfrm>
                <a:off x="2423160" y="3621222"/>
                <a:ext cx="1887847" cy="584558"/>
              </a:xfrm>
              <a:prstGeom prst="rect">
                <a:avLst/>
              </a:prstGeom>
            </p:spPr>
          </p:pic>
          <p:pic>
            <p:nvPicPr>
              <p:cNvPr id="36" name="Grafik 35">
                <a:extLst>
                  <a:ext uri="{FF2B5EF4-FFF2-40B4-BE49-F238E27FC236}">
                    <a16:creationId xmlns:a16="http://schemas.microsoft.com/office/drawing/2014/main" id="{AB247D12-614C-2976-3EEC-79FCBDEDE1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3047" t="27480" r="80136" b="18470"/>
              <a:stretch/>
            </p:blipFill>
            <p:spPr>
              <a:xfrm>
                <a:off x="2061759" y="3406868"/>
                <a:ext cx="539652" cy="340183"/>
              </a:xfrm>
              <a:prstGeom prst="rect">
                <a:avLst/>
              </a:prstGeom>
            </p:spPr>
          </p:pic>
        </p:grp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2C58F2C-A95C-D1D0-ED52-E208CF1CC798}"/>
              </a:ext>
            </a:extLst>
          </p:cNvPr>
          <p:cNvGrpSpPr/>
          <p:nvPr/>
        </p:nvGrpSpPr>
        <p:grpSpPr>
          <a:xfrm>
            <a:off x="8355359" y="2064088"/>
            <a:ext cx="3351752" cy="3834293"/>
            <a:chOff x="8355359" y="2064088"/>
            <a:chExt cx="3351752" cy="3834293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4AB3E109-B6D6-1289-19FF-FD2117DD0562}"/>
                </a:ext>
              </a:extLst>
            </p:cNvPr>
            <p:cNvSpPr txBox="1">
              <a:spLocks/>
            </p:cNvSpPr>
            <p:nvPr/>
          </p:nvSpPr>
          <p:spPr>
            <a:xfrm>
              <a:off x="8355359" y="2064088"/>
              <a:ext cx="3351752" cy="3834293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KL-divergence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E64E606E-83E1-4A6A-5F3B-F475709AA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4610" y="2332523"/>
              <a:ext cx="2209844" cy="1758175"/>
            </a:xfrm>
            <a:prstGeom prst="rect">
              <a:avLst/>
            </a:prstGeom>
          </p:spPr>
        </p:pic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A2B3D8B-AF5F-F78B-9524-FC5F0F983182}"/>
              </a:ext>
            </a:extLst>
          </p:cNvPr>
          <p:cNvGrpSpPr/>
          <p:nvPr/>
        </p:nvGrpSpPr>
        <p:grpSpPr>
          <a:xfrm>
            <a:off x="4532212" y="2069832"/>
            <a:ext cx="3351752" cy="3834293"/>
            <a:chOff x="4557029" y="2064089"/>
            <a:chExt cx="3351752" cy="383429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000000"/>
                      </a:solidFill>
                    </a:rPr>
                    <a:t>1D space</a:t>
                  </a:r>
                </a:p>
                <a:p>
                  <a:pPr marL="228600" indent="-228600"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Random initialization</a:t>
                  </a: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Mapping distance between all points to distribution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sz="11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a14:m>
                  <a:r>
                    <a:rPr lang="en-US" sz="1100" dirty="0">
                      <a:solidFill>
                        <a:srgbClr val="000000"/>
                      </a:solidFill>
                    </a:rPr>
                    <a:t>)</a:t>
                  </a: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Distributions of 2D space should be similar to 1D space -&gt; Minimize sum of all KL-divergences</a:t>
                  </a:r>
                </a:p>
              </p:txBody>
            </p:sp>
          </mc:Choice>
          <mc:Fallback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blipFill>
                  <a:blip r:embed="rId7"/>
                  <a:stretch>
                    <a:fillRect t="-158"/>
                  </a:stretch>
                </a:blipFill>
                <a:ln/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417A13F0-059B-1C80-667B-3641B7A53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0328" y="2567257"/>
              <a:ext cx="3193213" cy="426096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9BF1E856-E749-C1EE-18D9-95E735D0D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9080" y="3437449"/>
              <a:ext cx="2393889" cy="689653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2B1E4056-DF28-3B74-918D-DDB08F6A9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6009" b="19956"/>
            <a:stretch/>
          </p:blipFill>
          <p:spPr>
            <a:xfrm>
              <a:off x="4647753" y="5545049"/>
              <a:ext cx="3193213" cy="256032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549FBFF-06D9-6B55-4B5A-0820F76AF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18847" y="4767128"/>
              <a:ext cx="2561406" cy="64035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/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m:rPr>
                            <m:sty m:val="p"/>
                          </m:rPr>
                          <a:rPr lang="de-AT" sz="14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de-AT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7371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Finding concepts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Find different concepts of different anomalies in data</a:t>
            </a:r>
          </a:p>
          <a:p>
            <a:r>
              <a:rPr lang="en-US" sz="2400" dirty="0"/>
              <a:t>Example: Concepts in EE plateaus of </a:t>
            </a:r>
            <a:r>
              <a:rPr lang="en-US" sz="2400" dirty="0" err="1"/>
              <a:t>U_diode</a:t>
            </a:r>
            <a:r>
              <a:rPr lang="en-US" sz="2400" dirty="0"/>
              <a:t> PM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41ACB2-72B5-F61C-6A41-A58FD2A27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91702"/>
            <a:ext cx="3803025" cy="365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9E48061-643E-4831-CB4A-659AA475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810" y="2326625"/>
            <a:ext cx="1612920" cy="371833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CFB531-4714-783C-F5E8-1B11FA68D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22" y="2326625"/>
            <a:ext cx="1725401" cy="36024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EC4A73A-F90E-F473-6233-2B00BA005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827" y="2285329"/>
            <a:ext cx="1725401" cy="368552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77638FB-0712-3FE8-7DA2-7D8877CB8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506" y="2326625"/>
            <a:ext cx="1623617" cy="234112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AE850C5-C878-9EC3-F523-012874A10F97}"/>
              </a:ext>
            </a:extLst>
          </p:cNvPr>
          <p:cNvSpPr txBox="1"/>
          <p:nvPr/>
        </p:nvSpPr>
        <p:spPr>
          <a:xfrm rot="16200000">
            <a:off x="-223111" y="3689532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2</a:t>
            </a:r>
            <a:endParaRPr lang="de-AT" sz="1200" dirty="0">
              <a:solidFill>
                <a:srgbClr val="00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3E5944C-196F-29C5-C37D-22B6F8D03612}"/>
              </a:ext>
            </a:extLst>
          </p:cNvPr>
          <p:cNvSpPr txBox="1"/>
          <p:nvPr/>
        </p:nvSpPr>
        <p:spPr>
          <a:xfrm>
            <a:off x="1887875" y="5992745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1</a:t>
            </a:r>
            <a:endParaRPr lang="de-AT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6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Predict parameters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2000" dirty="0"/>
              <a:t>a.) Neural netlist optimization: Improve simulations with gradient descent</a:t>
            </a:r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r>
              <a:rPr lang="en-US" sz="2000" dirty="0"/>
              <a:t>b.) Predict fast secondary quenches with CLIC approach: Use Explainable AI to see what the NN was looking 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3F8CC6-A216-1090-EB3D-C99C197F4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528" y="1723042"/>
            <a:ext cx="7053282" cy="215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BE69B3C-626B-1353-E550-C1CD40C12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101" y="4195959"/>
            <a:ext cx="4282000" cy="193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487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Using the same input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04A9802-5BA3-3A9E-9424-8E9AAC483E15}"/>
              </a:ext>
            </a:extLst>
          </p:cNvPr>
          <p:cNvSpPr txBox="1">
            <a:spLocks/>
          </p:cNvSpPr>
          <p:nvPr/>
        </p:nvSpPr>
        <p:spPr>
          <a:xfrm>
            <a:off x="609600" y="1705549"/>
            <a:ext cx="10972800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pPr marL="48767" indent="0">
              <a:buFont typeface="Arial"/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800" dirty="0"/>
              <a:t>Optimization of decoder weights with MSE between real data and simulated data</a:t>
            </a:r>
          </a:p>
          <a:p>
            <a:r>
              <a:rPr lang="en-US" sz="1800" dirty="0"/>
              <a:t>Advantages: </a:t>
            </a:r>
          </a:p>
          <a:p>
            <a:pPr lvl="1"/>
            <a:r>
              <a:rPr lang="en-US" sz="1800" dirty="0"/>
              <a:t>Decoder can create within seconds, more similar to real data</a:t>
            </a:r>
          </a:p>
          <a:p>
            <a:pPr lvl="1"/>
            <a:r>
              <a:rPr lang="en-US" sz="1800" dirty="0"/>
              <a:t>Detection of anomalies with MSE</a:t>
            </a:r>
          </a:p>
          <a:p>
            <a:r>
              <a:rPr lang="en-US" sz="1800" dirty="0"/>
              <a:t>Disadvantage: Black box</a:t>
            </a:r>
          </a:p>
          <a:p>
            <a:pPr lvl="1"/>
            <a:endParaRPr lang="en-US" sz="1800" dirty="0"/>
          </a:p>
          <a:p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litz - Kostenlose zeichen Icons">
            <a:extLst>
              <a:ext uri="{FF2B5EF4-FFF2-40B4-BE49-F238E27FC236}">
                <a16:creationId xmlns:a16="http://schemas.microsoft.com/office/drawing/2014/main" id="{C4520C23-6ECA-2CD2-C6E4-274245AE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132" y="5532393"/>
            <a:ext cx="282317" cy="28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502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7CFB1D-2BC6-4434-B146-2A5932F3C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74" y="4025901"/>
            <a:ext cx="5689600" cy="2844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8B363E9-0D81-B96B-155E-F34037AAE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74" y="693737"/>
            <a:ext cx="4117976" cy="617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05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00838-F44C-50FD-AD1C-FFA0F527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A346F6-8025-248D-D971-39DF87CB0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6"/>
            <a:ext cx="10972800" cy="4549211"/>
          </a:xfrm>
        </p:spPr>
        <p:txBody>
          <a:bodyPr/>
          <a:lstStyle/>
          <a:p>
            <a:pPr marL="48767" indent="0">
              <a:buNone/>
            </a:pPr>
            <a:r>
              <a:rPr lang="en-US" sz="1600" dirty="0"/>
              <a:t>Feature analysis:</a:t>
            </a:r>
          </a:p>
          <a:p>
            <a:r>
              <a:rPr lang="en-US" sz="1600" dirty="0"/>
              <a:t>Analyze both EE sunglasses, dependent on threshold, also within event</a:t>
            </a:r>
          </a:p>
          <a:p>
            <a:pPr marL="48767" indent="0">
              <a:buNone/>
            </a:pPr>
            <a:r>
              <a:rPr lang="en-US" sz="1600" dirty="0"/>
              <a:t>Find probabilities:</a:t>
            </a:r>
          </a:p>
          <a:p>
            <a:r>
              <a:rPr lang="en-US" sz="1600" dirty="0"/>
              <a:t>How does the </a:t>
            </a:r>
            <a:r>
              <a:rPr lang="en-US" sz="1600" dirty="0" err="1"/>
              <a:t>dstd</a:t>
            </a:r>
            <a:r>
              <a:rPr lang="en-US" sz="1600" dirty="0"/>
              <a:t> score evolve in B28L8, do other magnets evolve similarly?</a:t>
            </a:r>
          </a:p>
          <a:p>
            <a:pPr marL="48767" indent="0">
              <a:buNone/>
            </a:pPr>
            <a:r>
              <a:rPr lang="en-US" sz="1600" dirty="0"/>
              <a:t>Find concepts:</a:t>
            </a:r>
          </a:p>
          <a:p>
            <a:r>
              <a:rPr lang="en-US" sz="1600" dirty="0" err="1"/>
              <a:t>tSNE</a:t>
            </a:r>
            <a:r>
              <a:rPr lang="en-US" sz="1600" dirty="0"/>
              <a:t> per magnet </a:t>
            </a:r>
          </a:p>
          <a:p>
            <a:pPr marL="48767" indent="0">
              <a:buNone/>
            </a:pPr>
            <a:r>
              <a:rPr lang="en-US" sz="1600" dirty="0"/>
              <a:t>Predict parameters:</a:t>
            </a:r>
          </a:p>
          <a:p>
            <a:r>
              <a:rPr lang="en-US" sz="1600" dirty="0"/>
              <a:t>Optimization of magnet parameter</a:t>
            </a:r>
          </a:p>
          <a:p>
            <a:pPr marL="48767" indent="0">
              <a:buNone/>
            </a:pPr>
            <a:r>
              <a:rPr lang="en-US" sz="1600" dirty="0"/>
              <a:t>Generate data:</a:t>
            </a:r>
          </a:p>
          <a:p>
            <a:r>
              <a:rPr lang="en-US" sz="1600" dirty="0"/>
              <a:t>Simulation data will be improved</a:t>
            </a:r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r>
              <a:rPr lang="en-US" sz="1600" dirty="0"/>
              <a:t>Also use: UQS0, Voltage feelers, Quench heaters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de-AT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ECBDD5-F4D2-7B0F-5BBE-5A994461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973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57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96430"/>
            <a:ext cx="10969139" cy="940443"/>
          </a:xfrm>
        </p:spPr>
        <p:txBody>
          <a:bodyPr>
            <a:noAutofit/>
          </a:bodyPr>
          <a:lstStyle/>
          <a:p>
            <a:r>
              <a:rPr lang="en-US" sz="2800" dirty="0"/>
              <a:t>Analysis of FPAs in the LHC RB circuit</a:t>
            </a:r>
            <a:endParaRPr lang="en-US" sz="2800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609599" y="3847562"/>
            <a:ext cx="6477001" cy="1743341"/>
          </a:xfrm>
        </p:spPr>
        <p:txBody>
          <a:bodyPr>
            <a:noAutofit/>
          </a:bodyPr>
          <a:lstStyle/>
          <a:p>
            <a:r>
              <a:rPr lang="en-US" sz="1800" noProof="0" dirty="0"/>
              <a:t>Christoph Obermair, TE-MPE-CB</a:t>
            </a:r>
            <a:br>
              <a:rPr lang="en-US" sz="1800" noProof="0" dirty="0"/>
            </a:br>
            <a:r>
              <a:rPr lang="en-US" sz="1800" dirty="0"/>
              <a:t>Lukas </a:t>
            </a:r>
            <a:r>
              <a:rPr lang="en-US" sz="1800" dirty="0" err="1"/>
              <a:t>Felsberger</a:t>
            </a:r>
            <a:r>
              <a:rPr lang="en-US" sz="1800" dirty="0"/>
              <a:t>, TE-MPE-MI</a:t>
            </a:r>
            <a:br>
              <a:rPr lang="en-US" sz="1800" noProof="0" dirty="0"/>
            </a:br>
            <a:r>
              <a:rPr lang="en-US" sz="1800" noProof="0" dirty="0"/>
              <a:t>Franz </a:t>
            </a:r>
            <a:r>
              <a:rPr lang="en-US" sz="1800" noProof="0" dirty="0" err="1"/>
              <a:t>Pernkopf</a:t>
            </a:r>
            <a:r>
              <a:rPr lang="en-US" sz="1800" noProof="0" dirty="0"/>
              <a:t>, TU-Graz</a:t>
            </a:r>
            <a:br>
              <a:rPr lang="en-US" sz="1800" noProof="0" dirty="0"/>
            </a:br>
            <a:r>
              <a:rPr lang="en-US" sz="1800" noProof="0" dirty="0"/>
              <a:t>Andrea </a:t>
            </a:r>
            <a:r>
              <a:rPr lang="en-US" sz="1800" dirty="0" err="1"/>
              <a:t>Apollonio</a:t>
            </a:r>
            <a:r>
              <a:rPr lang="en-US" sz="1800" dirty="0"/>
              <a:t>, TE-MPE-CB</a:t>
            </a:r>
            <a:br>
              <a:rPr lang="en-US" sz="1800" dirty="0"/>
            </a:br>
            <a:r>
              <a:rPr lang="en-US" sz="1800" noProof="0" dirty="0"/>
              <a:t>Daniel </a:t>
            </a:r>
            <a:r>
              <a:rPr lang="en-US" sz="1800" noProof="0" dirty="0" err="1"/>
              <a:t>Woll</a:t>
            </a:r>
            <a:r>
              <a:rPr lang="en-US" sz="1800" dirty="0" err="1"/>
              <a:t>mann</a:t>
            </a:r>
            <a:r>
              <a:rPr lang="en-US" sz="1800" dirty="0"/>
              <a:t>, TE-MPE-CB</a:t>
            </a:r>
            <a:endParaRPr lang="en-US" sz="1800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050070"/>
            <a:ext cx="4519191" cy="14807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8CADD28-48A5-47A3-9D51-72F0ED0D8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3" y="827139"/>
            <a:ext cx="1926629" cy="19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85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00838-F44C-50FD-AD1C-FFA0F527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Todays Goal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A346F6-8025-248D-D971-39DF87CB0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Status update</a:t>
            </a:r>
          </a:p>
          <a:p>
            <a:r>
              <a:rPr lang="en-US" sz="2000" dirty="0"/>
              <a:t>I will be at my University from September – October</a:t>
            </a:r>
          </a:p>
          <a:p>
            <a:r>
              <a:rPr lang="en-US" sz="2000" dirty="0"/>
              <a:t>Many ideas: What would be most interesting for you?</a:t>
            </a:r>
          </a:p>
          <a:p>
            <a:r>
              <a:rPr lang="en-US" sz="2000" dirty="0"/>
              <a:t>Additional ideas?</a:t>
            </a:r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de-AT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ECBDD5-F4D2-7B0F-5BBE-5A994461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138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Database Overview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C38AA2D-F624-05C2-2B2C-C729D4ECD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1093347"/>
              </p:ext>
            </p:extLst>
          </p:nvPr>
        </p:nvGraphicFramePr>
        <p:xfrm>
          <a:off x="698048" y="1273380"/>
          <a:ext cx="5468626" cy="3070018"/>
        </p:xfrm>
        <a:graphic>
          <a:graphicData uri="http://schemas.openxmlformats.org/drawingml/2006/table">
            <a:tbl>
              <a:tblPr firstRow="1" bandRow="1"/>
              <a:tblGrid>
                <a:gridCol w="1021978">
                  <a:extLst>
                    <a:ext uri="{9D8B030D-6E8A-4147-A177-3AD203B41FA5}">
                      <a16:colId xmlns:a16="http://schemas.microsoft.com/office/drawing/2014/main" val="1320885492"/>
                    </a:ext>
                  </a:extLst>
                </a:gridCol>
                <a:gridCol w="1550000">
                  <a:extLst>
                    <a:ext uri="{9D8B030D-6E8A-4147-A177-3AD203B41FA5}">
                      <a16:colId xmlns:a16="http://schemas.microsoft.com/office/drawing/2014/main" val="4293372040"/>
                    </a:ext>
                  </a:extLst>
                </a:gridCol>
                <a:gridCol w="1021978">
                  <a:extLst>
                    <a:ext uri="{9D8B030D-6E8A-4147-A177-3AD203B41FA5}">
                      <a16:colId xmlns:a16="http://schemas.microsoft.com/office/drawing/2014/main" val="1814994146"/>
                    </a:ext>
                  </a:extLst>
                </a:gridCol>
                <a:gridCol w="1021978">
                  <a:extLst>
                    <a:ext uri="{9D8B030D-6E8A-4147-A177-3AD203B41FA5}">
                      <a16:colId xmlns:a16="http://schemas.microsoft.com/office/drawing/2014/main" val="2261921632"/>
                    </a:ext>
                  </a:extLst>
                </a:gridCol>
                <a:gridCol w="852692">
                  <a:extLst>
                    <a:ext uri="{9D8B030D-6E8A-4147-A177-3AD203B41FA5}">
                      <a16:colId xmlns:a16="http://schemas.microsoft.com/office/drawing/2014/main" val="3458468478"/>
                    </a:ext>
                  </a:extLst>
                </a:gridCol>
              </a:tblGrid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40820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U_DIODE_NXCALS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015753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U_DIODE_PM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962734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I_MEAS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63856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U_QSO, U_1, U_2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934944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I_EATH_PCNT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271804"/>
                  </a:ext>
                </a:extLst>
              </a:tr>
              <a:tr h="18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646716"/>
                  </a:ext>
                </a:extLst>
              </a:tr>
              <a:tr h="18072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I_HDS, U_HDS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996476"/>
                  </a:ext>
                </a:extLst>
              </a:tr>
              <a:tr h="18072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EEUDumpResPM</a:t>
                      </a: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140836"/>
                  </a:ext>
                </a:extLst>
              </a:tr>
              <a:tr h="18072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239017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V(0v_magf*)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37199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I(r1_warm)	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996913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V(10,11), V(18,19)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828176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560/896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195019"/>
                  </a:ext>
                </a:extLst>
              </a:tr>
            </a:tbl>
          </a:graphicData>
        </a:graphic>
      </p:graphicFrame>
      <p:sp>
        <p:nvSpPr>
          <p:cNvPr id="25" name="Textfeld 24">
            <a:extLst>
              <a:ext uri="{FF2B5EF4-FFF2-40B4-BE49-F238E27FC236}">
                <a16:creationId xmlns:a16="http://schemas.microsoft.com/office/drawing/2014/main" id="{5CEB8A70-CB4B-0B60-89F3-8B55F866B41E}"/>
              </a:ext>
            </a:extLst>
          </p:cNvPr>
          <p:cNvSpPr txBox="1"/>
          <p:nvPr/>
        </p:nvSpPr>
        <p:spPr>
          <a:xfrm>
            <a:off x="609600" y="4442842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u="none" strike="noStrike" noProof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Database stored at EOS ml-for-alarm-system/private/</a:t>
            </a:r>
            <a:r>
              <a:rPr lang="en-US" sz="1100" b="0" i="0" u="none" strike="noStrike" noProof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RB_signals</a:t>
            </a:r>
            <a:endParaRPr lang="de-AT" sz="11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AC40BC-E2BC-D6CD-152C-DA0C1F24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49" y="4704452"/>
            <a:ext cx="5468628" cy="1311372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28B63AE-AB74-1348-CF5C-87DFB029F6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67000"/>
          <a:stretch/>
        </p:blipFill>
        <p:spPr>
          <a:xfrm>
            <a:off x="6622271" y="4534839"/>
            <a:ext cx="4761551" cy="145541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54CCF20-6B16-FA57-9258-6F46D2A62053}"/>
              </a:ext>
            </a:extLst>
          </p:cNvPr>
          <p:cNvSpPr/>
          <p:nvPr/>
        </p:nvSpPr>
        <p:spPr>
          <a:xfrm>
            <a:off x="6546850" y="1273380"/>
            <a:ext cx="5175250" cy="47424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2189C0-D821-BE13-D2E6-9ACEA77F3B82}"/>
              </a:ext>
            </a:extLst>
          </p:cNvPr>
          <p:cNvSpPr txBox="1"/>
          <p:nvPr/>
        </p:nvSpPr>
        <p:spPr>
          <a:xfrm>
            <a:off x="6546847" y="10431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Filtered events</a:t>
            </a:r>
            <a:endParaRPr lang="de-AT" sz="11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E6003B-15FF-B20F-CB35-D8F05289113C}"/>
              </a:ext>
            </a:extLst>
          </p:cNvPr>
          <p:cNvSpPr txBox="1"/>
          <p:nvPr/>
        </p:nvSpPr>
        <p:spPr>
          <a:xfrm>
            <a:off x="615498" y="10558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Data overview</a:t>
            </a:r>
            <a:endParaRPr lang="de-AT" sz="11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40C2859-786E-3694-5201-23305F33CD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14"/>
          <a:stretch/>
        </p:blipFill>
        <p:spPr>
          <a:xfrm>
            <a:off x="6701065" y="2987429"/>
            <a:ext cx="4717646" cy="145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7930E96-DC81-A500-37B2-C7D8A3FE5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065" y="1536567"/>
            <a:ext cx="4682757" cy="140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3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8C9472C-3FEA-8F0C-4ECA-B5B463A65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1800" dirty="0"/>
              <a:t>For further processing, data must be:</a:t>
            </a:r>
          </a:p>
          <a:p>
            <a:r>
              <a:rPr lang="en-US" sz="1800" dirty="0"/>
              <a:t>Contain the same phenomenon: Drop signals of quenched magnets</a:t>
            </a:r>
          </a:p>
          <a:p>
            <a:r>
              <a:rPr lang="en-US" sz="1800" dirty="0"/>
              <a:t>Filtered: Drop signals with wrong data</a:t>
            </a:r>
          </a:p>
          <a:p>
            <a:r>
              <a:rPr lang="en-US" sz="1800" dirty="0"/>
              <a:t>Aligned: Energy extraction must start at the correct time</a:t>
            </a:r>
          </a:p>
          <a:p>
            <a:r>
              <a:rPr lang="en-US" sz="1800" dirty="0"/>
              <a:t>Merged: Fit simulations to real data</a:t>
            </a:r>
          </a:p>
          <a:p>
            <a:r>
              <a:rPr lang="en-US" sz="1800" dirty="0"/>
              <a:t>Cropped: All events must have same length/index</a:t>
            </a:r>
          </a:p>
          <a:p>
            <a:endParaRPr lang="en-US" sz="1800" dirty="0"/>
          </a:p>
          <a:p>
            <a:endParaRPr lang="de-AT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Datasets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659629C-F923-7491-761C-2C69F071F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750" y="2086719"/>
            <a:ext cx="5069384" cy="156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Examples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07A9C6F-B155-FB01-8967-BA5D27EA72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69" y="1718326"/>
            <a:ext cx="5400000" cy="360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8322701-E38D-00E4-E0DA-92E8B4E317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" y="1718326"/>
            <a:ext cx="5400000" cy="3600000"/>
          </a:xfrm>
          <a:prstGeom prst="rect">
            <a:avLst/>
          </a:prstGeom>
        </p:spPr>
      </p:pic>
      <p:sp>
        <p:nvSpPr>
          <p:cNvPr id="15" name="Inhaltsplatzhalter 5">
            <a:extLst>
              <a:ext uri="{FF2B5EF4-FFF2-40B4-BE49-F238E27FC236}">
                <a16:creationId xmlns:a16="http://schemas.microsoft.com/office/drawing/2014/main" id="{722A8B23-0894-A991-8F69-32BF60B43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94044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/>
              <a:t>Example: U_diode_PM + U_diode_NXCALS				 U_diode_PM plateau</a:t>
            </a:r>
          </a:p>
          <a:p>
            <a:endParaRPr lang="de-AT" sz="1800" dirty="0"/>
          </a:p>
        </p:txBody>
      </p:sp>
    </p:spTree>
    <p:extLst>
      <p:ext uri="{BB962C8B-B14F-4D97-AF65-F5344CB8AC3E}">
        <p14:creationId xmlns:p14="http://schemas.microsoft.com/office/powerpoint/2010/main" val="2795629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6AF91F-481E-EA97-58F0-78A97C5BF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015E0107-5A85-FED3-D032-B484D80C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Overview of Data-Driven Models</a:t>
            </a:r>
            <a:endParaRPr lang="en-US" noProof="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7601BBE-2714-1164-124C-0F38629340F0}"/>
              </a:ext>
            </a:extLst>
          </p:cNvPr>
          <p:cNvSpPr/>
          <p:nvPr/>
        </p:nvSpPr>
        <p:spPr>
          <a:xfrm>
            <a:off x="969519" y="1295020"/>
            <a:ext cx="1360292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High incorporation of knowledge and context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1419F72-8629-859E-9ECF-FE6DB9FD717B}"/>
              </a:ext>
            </a:extLst>
          </p:cNvPr>
          <p:cNvSpPr/>
          <p:nvPr/>
        </p:nvSpPr>
        <p:spPr>
          <a:xfrm>
            <a:off x="8954552" y="1295020"/>
            <a:ext cx="1071754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Fully data driven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6EEC26F-43A8-897A-9571-D9B6EFF1D531}"/>
              </a:ext>
            </a:extLst>
          </p:cNvPr>
          <p:cNvCxnSpPr/>
          <p:nvPr/>
        </p:nvCxnSpPr>
        <p:spPr>
          <a:xfrm>
            <a:off x="2552700" y="1583021"/>
            <a:ext cx="65529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C55CEEF-BA8E-8B59-7ADA-7B8D46E11258}"/>
              </a:ext>
            </a:extLst>
          </p:cNvPr>
          <p:cNvCxnSpPr/>
          <p:nvPr/>
        </p:nvCxnSpPr>
        <p:spPr>
          <a:xfrm flipH="1">
            <a:off x="2404107" y="1583021"/>
            <a:ext cx="3490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Diagramm 19">
            <a:extLst>
              <a:ext uri="{FF2B5EF4-FFF2-40B4-BE49-F238E27FC236}">
                <a16:creationId xmlns:a16="http://schemas.microsoft.com/office/drawing/2014/main" id="{6902CF26-96C1-B4E2-F215-57478905F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7972972"/>
              </p:ext>
            </p:extLst>
          </p:nvPr>
        </p:nvGraphicFramePr>
        <p:xfrm>
          <a:off x="2404107" y="1203269"/>
          <a:ext cx="6992345" cy="3197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Rechteck 20">
            <a:extLst>
              <a:ext uri="{FF2B5EF4-FFF2-40B4-BE49-F238E27FC236}">
                <a16:creationId xmlns:a16="http://schemas.microsoft.com/office/drawing/2014/main" id="{F5BD38A4-B220-559D-5009-C037C52E3E8D}"/>
              </a:ext>
            </a:extLst>
          </p:cNvPr>
          <p:cNvSpPr/>
          <p:nvPr/>
        </p:nvSpPr>
        <p:spPr>
          <a:xfrm>
            <a:off x="2019300" y="3505200"/>
            <a:ext cx="7899400" cy="9004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5E43409-C1B6-F45F-5E76-228B65FB6A3B}"/>
              </a:ext>
            </a:extLst>
          </p:cNvPr>
          <p:cNvGrpSpPr/>
          <p:nvPr/>
        </p:nvGrpSpPr>
        <p:grpSpPr>
          <a:xfrm>
            <a:off x="973161" y="2931183"/>
            <a:ext cx="1148035" cy="574017"/>
            <a:chOff x="3125931" y="89006"/>
            <a:chExt cx="1148035" cy="574017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D56CF69D-A3E1-CCF6-F944-89C0E6ED49C0}"/>
                </a:ext>
              </a:extLst>
            </p:cNvPr>
            <p:cNvSpPr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7CC4F22D-F65E-61F3-B3F6-B2D966723CA1}"/>
                </a:ext>
              </a:extLst>
            </p:cNvPr>
            <p:cNvSpPr txBox="1"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200" b="1" kern="1200"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Models</a:t>
              </a:r>
            </a:p>
          </p:txBody>
        </p:sp>
      </p:grpSp>
      <p:pic>
        <p:nvPicPr>
          <p:cNvPr id="1026" name="Picture 2" descr="STEAM · GitLab">
            <a:extLst>
              <a:ext uri="{FF2B5EF4-FFF2-40B4-BE49-F238E27FC236}">
                <a16:creationId xmlns:a16="http://schemas.microsoft.com/office/drawing/2014/main" id="{B20F911A-18A2-6BBE-3CE2-3584B7212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65" y="2485980"/>
            <a:ext cx="1152025" cy="4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Tabelle 31">
            <a:extLst>
              <a:ext uri="{FF2B5EF4-FFF2-40B4-BE49-F238E27FC236}">
                <a16:creationId xmlns:a16="http://schemas.microsoft.com/office/drawing/2014/main" id="{83AB1D9C-8B07-0DAE-B28D-4D7B84EC1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359354"/>
              </p:ext>
            </p:extLst>
          </p:nvPr>
        </p:nvGraphicFramePr>
        <p:xfrm>
          <a:off x="862012" y="3652954"/>
          <a:ext cx="8415338" cy="1860072"/>
        </p:xfrm>
        <a:graphic>
          <a:graphicData uri="http://schemas.openxmlformats.org/drawingml/2006/table">
            <a:tbl>
              <a:tblPr firstRow="1" bandRow="1"/>
              <a:tblGrid>
                <a:gridCol w="1379668">
                  <a:extLst>
                    <a:ext uri="{9D8B030D-6E8A-4147-A177-3AD203B41FA5}">
                      <a16:colId xmlns:a16="http://schemas.microsoft.com/office/drawing/2014/main" val="83217736"/>
                    </a:ext>
                  </a:extLst>
                </a:gridCol>
                <a:gridCol w="1407134">
                  <a:extLst>
                    <a:ext uri="{9D8B030D-6E8A-4147-A177-3AD203B41FA5}">
                      <a16:colId xmlns:a16="http://schemas.microsoft.com/office/drawing/2014/main" val="328001406"/>
                    </a:ext>
                  </a:extLst>
                </a:gridCol>
                <a:gridCol w="1407134">
                  <a:extLst>
                    <a:ext uri="{9D8B030D-6E8A-4147-A177-3AD203B41FA5}">
                      <a16:colId xmlns:a16="http://schemas.microsoft.com/office/drawing/2014/main" val="2298946655"/>
                    </a:ext>
                  </a:extLst>
                </a:gridCol>
                <a:gridCol w="1407134">
                  <a:extLst>
                    <a:ext uri="{9D8B030D-6E8A-4147-A177-3AD203B41FA5}">
                      <a16:colId xmlns:a16="http://schemas.microsoft.com/office/drawing/2014/main" val="1804925328"/>
                    </a:ext>
                  </a:extLst>
                </a:gridCol>
                <a:gridCol w="1407134">
                  <a:extLst>
                    <a:ext uri="{9D8B030D-6E8A-4147-A177-3AD203B41FA5}">
                      <a16:colId xmlns:a16="http://schemas.microsoft.com/office/drawing/2014/main" val="4252002050"/>
                    </a:ext>
                  </a:extLst>
                </a:gridCol>
                <a:gridCol w="1407134">
                  <a:extLst>
                    <a:ext uri="{9D8B030D-6E8A-4147-A177-3AD203B41FA5}">
                      <a16:colId xmlns:a16="http://schemas.microsoft.com/office/drawing/2014/main" val="1479745910"/>
                    </a:ext>
                  </a:extLst>
                </a:gridCol>
              </a:tblGrid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Feature analysis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Find probabilities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Finding concepts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4. Predict parameters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5. Generate data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785509"/>
                  </a:ext>
                </a:extLst>
              </a:tr>
              <a:tr h="299921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Goal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Classification of oscillations after secondary quenches</a:t>
                      </a: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000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a.) Sunglasses: Effect threshold to #quenches. 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000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b.) P</a:t>
                      </a:r>
                      <a:r>
                        <a:rPr kumimoji="0" lang="de-DE" sz="1000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(sec. </a:t>
                      </a:r>
                      <a:r>
                        <a:rPr kumimoji="0" lang="de-DE" sz="1000" kern="1200" dirty="0" err="1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Quench</a:t>
                      </a:r>
                      <a:r>
                        <a:rPr kumimoji="0" lang="de-DE" sz="1000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| pos.)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de-DE" sz="1000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c.)</a:t>
                      </a:r>
                      <a:r>
                        <a:rPr kumimoji="0" lang="en-US" sz="1000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Wiggle: How does the </a:t>
                      </a:r>
                      <a:r>
                        <a:rPr kumimoji="0" lang="en-US" sz="1000" kern="1200" dirty="0" err="1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dstd</a:t>
                      </a:r>
                      <a:r>
                        <a:rPr kumimoji="0" lang="en-US" sz="1000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score evolve in B28L8, compared to other magnets</a:t>
                      </a: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Find different concepts of different anomalies in data</a:t>
                      </a: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a.) Neural netlist optimization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b.) Sec. Quench prediction</a:t>
                      </a: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Can ML generate data faster/more accurate than simulations? Using the same input</a:t>
                      </a: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7180041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 Algorithm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Thresholds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kern="1200" noProof="0" dirty="0" err="1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tSNE</a:t>
                      </a: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k-means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Neural Networks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Autoencoder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614921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 Dataset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kern="1200" noProof="0" dirty="0" err="1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U_diode</a:t>
                      </a: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:  Window after sec. quench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kern="1200" noProof="0" dirty="0" err="1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U_diode</a:t>
                      </a: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: First </a:t>
                      </a:r>
                      <a:r>
                        <a:rPr kumimoji="0" lang="en-US" sz="1000" kern="1200" noProof="0" dirty="0" err="1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ee</a:t>
                      </a: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plateau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kern="1200" noProof="0" dirty="0" err="1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U_diode</a:t>
                      </a: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: PM+NXCALS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kern="1200" noProof="0" dirty="0" err="1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U_diode</a:t>
                      </a: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: PM+NXCALS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 err="1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U_diode</a:t>
                      </a: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: PM+NXCALS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937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5798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Feature analysis</a:t>
            </a:r>
            <a:endParaRPr lang="de-AT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E38958-D31D-46EF-F97C-D7A61DF03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149283" y="1509852"/>
            <a:ext cx="2770130" cy="2198802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442931ED-B33E-466F-DE99-8288621BDC8F}"/>
              </a:ext>
            </a:extLst>
          </p:cNvPr>
          <p:cNvGrpSpPr/>
          <p:nvPr/>
        </p:nvGrpSpPr>
        <p:grpSpPr>
          <a:xfrm>
            <a:off x="1037662" y="3563899"/>
            <a:ext cx="3311588" cy="404037"/>
            <a:chOff x="1201807" y="3353807"/>
            <a:chExt cx="3311588" cy="40403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99708797-9010-E5CC-2500-544AADAA5924}"/>
                </a:ext>
              </a:extLst>
            </p:cNvPr>
            <p:cNvGrpSpPr/>
            <p:nvPr/>
          </p:nvGrpSpPr>
          <p:grpSpPr>
            <a:xfrm>
              <a:off x="1201807" y="3353807"/>
              <a:ext cx="3311588" cy="404037"/>
              <a:chOff x="1201807" y="3353807"/>
              <a:chExt cx="3311588" cy="404037"/>
            </a:xfrm>
          </p:grpSpPr>
          <p:sp>
            <p:nvSpPr>
              <p:cNvPr id="7" name="Geschweifte Klammer rechts 6">
                <a:extLst>
                  <a:ext uri="{FF2B5EF4-FFF2-40B4-BE49-F238E27FC236}">
                    <a16:creationId xmlns:a16="http://schemas.microsoft.com/office/drawing/2014/main" id="{1A79F872-63AD-9ED1-CD8E-32F6C9B6CC05}"/>
                  </a:ext>
                </a:extLst>
              </p:cNvPr>
              <p:cNvSpPr/>
              <p:nvPr/>
            </p:nvSpPr>
            <p:spPr>
              <a:xfrm rot="5400000">
                <a:off x="1274177" y="3281437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9" name="Gerade Verbindung mit Pfeil 8">
                <a:extLst>
                  <a:ext uri="{FF2B5EF4-FFF2-40B4-BE49-F238E27FC236}">
                    <a16:creationId xmlns:a16="http://schemas.microsoft.com/office/drawing/2014/main" id="{B41C323A-8F5F-B460-7670-29D2910234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076A600A-ED63-2049-75DF-B70BFF099458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958749F2-2133-9B1B-10CF-517948135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9" name="Grafik 28">
            <a:extLst>
              <a:ext uri="{FF2B5EF4-FFF2-40B4-BE49-F238E27FC236}">
                <a16:creationId xmlns:a16="http://schemas.microsoft.com/office/drawing/2014/main" id="{A0DFE5CB-327E-BDCB-1D0A-76DC10CC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2830571" y="1509852"/>
            <a:ext cx="2770130" cy="2198802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743327F7-5D2A-BA55-3626-A52584DB62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70"/>
          <a:stretch/>
        </p:blipFill>
        <p:spPr>
          <a:xfrm>
            <a:off x="5563918" y="1567153"/>
            <a:ext cx="2770127" cy="2113970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291A2BB3-038A-A02D-EE64-2EF617951B23}"/>
              </a:ext>
            </a:extLst>
          </p:cNvPr>
          <p:cNvGrpSpPr/>
          <p:nvPr/>
        </p:nvGrpSpPr>
        <p:grpSpPr>
          <a:xfrm>
            <a:off x="4683194" y="2724151"/>
            <a:ext cx="2770131" cy="471718"/>
            <a:chOff x="1206569" y="3286126"/>
            <a:chExt cx="3306826" cy="471718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1E541089-9A79-1E16-2FA3-D23D73F8E740}"/>
                </a:ext>
              </a:extLst>
            </p:cNvPr>
            <p:cNvGrpSpPr/>
            <p:nvPr/>
          </p:nvGrpSpPr>
          <p:grpSpPr>
            <a:xfrm>
              <a:off x="1206569" y="3286126"/>
              <a:ext cx="3306826" cy="471718"/>
              <a:chOff x="1206569" y="3286126"/>
              <a:chExt cx="3306826" cy="471718"/>
            </a:xfrm>
          </p:grpSpPr>
          <p:sp>
            <p:nvSpPr>
              <p:cNvPr id="37" name="Geschweifte Klammer rechts 36">
                <a:extLst>
                  <a:ext uri="{FF2B5EF4-FFF2-40B4-BE49-F238E27FC236}">
                    <a16:creationId xmlns:a16="http://schemas.microsoft.com/office/drawing/2014/main" id="{ACA9EC3F-42A0-7567-CA9B-BD23B55E86D2}"/>
                  </a:ext>
                </a:extLst>
              </p:cNvPr>
              <p:cNvSpPr/>
              <p:nvPr/>
            </p:nvSpPr>
            <p:spPr>
              <a:xfrm rot="5400000">
                <a:off x="1278939" y="3453623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38" name="Gerade Verbindung mit Pfeil 37">
                <a:extLst>
                  <a:ext uri="{FF2B5EF4-FFF2-40B4-BE49-F238E27FC236}">
                    <a16:creationId xmlns:a16="http://schemas.microsoft.com/office/drawing/2014/main" id="{F668CEA2-9E14-2B94-511F-741BFF3ACA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286126"/>
                <a:ext cx="0" cy="4713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C59E64E0-AB0C-05AC-A64C-92123D64498C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B68448B4-1A3E-1A86-9164-3DCB133B2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666790"/>
              <a:ext cx="0" cy="907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5" name="Grafik 44">
            <a:extLst>
              <a:ext uri="{FF2B5EF4-FFF2-40B4-BE49-F238E27FC236}">
                <a16:creationId xmlns:a16="http://schemas.microsoft.com/office/drawing/2014/main" id="{099FDE3E-796F-63C2-75A9-5D16FB6B9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82" t="880" r="788" b="-880"/>
          <a:stretch/>
        </p:blipFill>
        <p:spPr>
          <a:xfrm>
            <a:off x="8877621" y="1610010"/>
            <a:ext cx="2770127" cy="2113970"/>
          </a:xfrm>
          <a:prstGeom prst="rect">
            <a:avLst/>
          </a:prstGeom>
        </p:spPr>
      </p:pic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CD3429E3-A2D7-44C4-796C-9DED5A223871}"/>
              </a:ext>
            </a:extLst>
          </p:cNvPr>
          <p:cNvGrpSpPr/>
          <p:nvPr/>
        </p:nvGrpSpPr>
        <p:grpSpPr>
          <a:xfrm>
            <a:off x="8245205" y="2035187"/>
            <a:ext cx="2341833" cy="1177901"/>
            <a:chOff x="8245205" y="2035187"/>
            <a:chExt cx="2341833" cy="1177901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142BA42D-4F96-DA93-D583-88487BBAE873}"/>
                </a:ext>
              </a:extLst>
            </p:cNvPr>
            <p:cNvSpPr/>
            <p:nvPr/>
          </p:nvSpPr>
          <p:spPr>
            <a:xfrm rot="5400000">
              <a:off x="7843713" y="2436679"/>
              <a:ext cx="1177901" cy="374917"/>
            </a:xfrm>
            <a:custGeom>
              <a:avLst/>
              <a:gdLst>
                <a:gd name="connsiteX0" fmla="*/ 0 w 2614612"/>
                <a:gd name="connsiteY0" fmla="*/ 1385899 h 1463438"/>
                <a:gd name="connsiteX1" fmla="*/ 533400 w 2614612"/>
                <a:gd name="connsiteY1" fmla="*/ 1309699 h 1463438"/>
                <a:gd name="connsiteX2" fmla="*/ 1219200 w 2614612"/>
                <a:gd name="connsiteY2" fmla="*/ 11 h 1463438"/>
                <a:gd name="connsiteX3" fmla="*/ 1871662 w 2614612"/>
                <a:gd name="connsiteY3" fmla="*/ 1285886 h 1463438"/>
                <a:gd name="connsiteX4" fmla="*/ 2614612 w 2614612"/>
                <a:gd name="connsiteY4" fmla="*/ 1366849 h 1463438"/>
                <a:gd name="connsiteX0" fmla="*/ 0 w 2609849"/>
                <a:gd name="connsiteY0" fmla="*/ 1390662 h 1466134"/>
                <a:gd name="connsiteX1" fmla="*/ 528637 w 2609849"/>
                <a:gd name="connsiteY1" fmla="*/ 1309699 h 1466134"/>
                <a:gd name="connsiteX2" fmla="*/ 1214437 w 2609849"/>
                <a:gd name="connsiteY2" fmla="*/ 11 h 1466134"/>
                <a:gd name="connsiteX3" fmla="*/ 1866899 w 2609849"/>
                <a:gd name="connsiteY3" fmla="*/ 1285886 h 1466134"/>
                <a:gd name="connsiteX4" fmla="*/ 2609849 w 2609849"/>
                <a:gd name="connsiteY4" fmla="*/ 1366849 h 1466134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01373"/>
                <a:gd name="connsiteX1" fmla="*/ 528637 w 2609849"/>
                <a:gd name="connsiteY1" fmla="*/ 1309699 h 1401373"/>
                <a:gd name="connsiteX2" fmla="*/ 1214437 w 2609849"/>
                <a:gd name="connsiteY2" fmla="*/ 11 h 1401373"/>
                <a:gd name="connsiteX3" fmla="*/ 1866899 w 2609849"/>
                <a:gd name="connsiteY3" fmla="*/ 1285886 h 1401373"/>
                <a:gd name="connsiteX4" fmla="*/ 2609849 w 2609849"/>
                <a:gd name="connsiteY4" fmla="*/ 1366849 h 1401373"/>
                <a:gd name="connsiteX0" fmla="*/ 0 w 2581274"/>
                <a:gd name="connsiteY0" fmla="*/ 1390662 h 1403049"/>
                <a:gd name="connsiteX1" fmla="*/ 528637 w 2581274"/>
                <a:gd name="connsiteY1" fmla="*/ 1309699 h 1403049"/>
                <a:gd name="connsiteX2" fmla="*/ 1214437 w 2581274"/>
                <a:gd name="connsiteY2" fmla="*/ 11 h 1403049"/>
                <a:gd name="connsiteX3" fmla="*/ 1866899 w 2581274"/>
                <a:gd name="connsiteY3" fmla="*/ 1285886 h 1403049"/>
                <a:gd name="connsiteX4" fmla="*/ 2581274 w 2581274"/>
                <a:gd name="connsiteY4" fmla="*/ 1371612 h 1403049"/>
                <a:gd name="connsiteX0" fmla="*/ 0 w 2581274"/>
                <a:gd name="connsiteY0" fmla="*/ 1390662 h 1414859"/>
                <a:gd name="connsiteX1" fmla="*/ 528637 w 2581274"/>
                <a:gd name="connsiteY1" fmla="*/ 1309699 h 1414859"/>
                <a:gd name="connsiteX2" fmla="*/ 1214437 w 2581274"/>
                <a:gd name="connsiteY2" fmla="*/ 11 h 1414859"/>
                <a:gd name="connsiteX3" fmla="*/ 1866899 w 2581274"/>
                <a:gd name="connsiteY3" fmla="*/ 1285886 h 1414859"/>
                <a:gd name="connsiteX4" fmla="*/ 2581274 w 2581274"/>
                <a:gd name="connsiteY4" fmla="*/ 1371612 h 1414859"/>
                <a:gd name="connsiteX0" fmla="*/ 0 w 2581274"/>
                <a:gd name="connsiteY0" fmla="*/ 1390662 h 1391104"/>
                <a:gd name="connsiteX1" fmla="*/ 528637 w 2581274"/>
                <a:gd name="connsiteY1" fmla="*/ 1309699 h 1391104"/>
                <a:gd name="connsiteX2" fmla="*/ 1214437 w 2581274"/>
                <a:gd name="connsiteY2" fmla="*/ 11 h 1391104"/>
                <a:gd name="connsiteX3" fmla="*/ 1866899 w 2581274"/>
                <a:gd name="connsiteY3" fmla="*/ 1285886 h 1391104"/>
                <a:gd name="connsiteX4" fmla="*/ 2581274 w 2581274"/>
                <a:gd name="connsiteY4" fmla="*/ 1371612 h 1391104"/>
                <a:gd name="connsiteX0" fmla="*/ 0 w 2462580"/>
                <a:gd name="connsiteY0" fmla="*/ 1390662 h 1391104"/>
                <a:gd name="connsiteX1" fmla="*/ 528637 w 2462580"/>
                <a:gd name="connsiteY1" fmla="*/ 1309699 h 1391104"/>
                <a:gd name="connsiteX2" fmla="*/ 1214437 w 2462580"/>
                <a:gd name="connsiteY2" fmla="*/ 11 h 1391104"/>
                <a:gd name="connsiteX3" fmla="*/ 1866899 w 2462580"/>
                <a:gd name="connsiteY3" fmla="*/ 1285886 h 1391104"/>
                <a:gd name="connsiteX4" fmla="*/ 2462580 w 2462580"/>
                <a:gd name="connsiteY4" fmla="*/ 1371613 h 139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2580" h="1391104">
                  <a:moveTo>
                    <a:pt x="0" y="1390662"/>
                  </a:moveTo>
                  <a:cubicBezTo>
                    <a:pt x="193675" y="1382327"/>
                    <a:pt x="388143" y="1422412"/>
                    <a:pt x="528637" y="1309699"/>
                  </a:cubicBezTo>
                  <a:cubicBezTo>
                    <a:pt x="669131" y="1196986"/>
                    <a:pt x="991393" y="3980"/>
                    <a:pt x="1214437" y="11"/>
                  </a:cubicBezTo>
                  <a:cubicBezTo>
                    <a:pt x="1437481" y="-3958"/>
                    <a:pt x="1634330" y="1058080"/>
                    <a:pt x="1866899" y="1285886"/>
                  </a:cubicBezTo>
                  <a:cubicBezTo>
                    <a:pt x="2094706" y="1404155"/>
                    <a:pt x="2280017" y="1370025"/>
                    <a:pt x="2462580" y="1371613"/>
                  </a:cubicBezTo>
                </a:path>
              </a:pathLst>
            </a:cu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D92E196-304E-3F85-D95B-A0BFD4D20B27}"/>
                </a:ext>
              </a:extLst>
            </p:cNvPr>
            <p:cNvCxnSpPr>
              <a:cxnSpLocks/>
            </p:cNvCxnSpPr>
            <p:nvPr/>
          </p:nvCxnSpPr>
          <p:spPr>
            <a:xfrm>
              <a:off x="8777288" y="2624137"/>
              <a:ext cx="1809750" cy="0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Geschweifte Klammer rechts 53">
              <a:extLst>
                <a:ext uri="{FF2B5EF4-FFF2-40B4-BE49-F238E27FC236}">
                  <a16:creationId xmlns:a16="http://schemas.microsoft.com/office/drawing/2014/main" id="{BA582EB6-B775-645B-8DC0-AD76E192194A}"/>
                </a:ext>
              </a:extLst>
            </p:cNvPr>
            <p:cNvSpPr/>
            <p:nvPr/>
          </p:nvSpPr>
          <p:spPr>
            <a:xfrm>
              <a:off x="8620122" y="2460329"/>
              <a:ext cx="109862" cy="327616"/>
            </a:xfrm>
            <a:prstGeom prst="rightBrac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1030" name="Gruppieren 1029">
            <a:extLst>
              <a:ext uri="{FF2B5EF4-FFF2-40B4-BE49-F238E27FC236}">
                <a16:creationId xmlns:a16="http://schemas.microsoft.com/office/drawing/2014/main" id="{9B8FEA00-9E80-C1C4-6EA4-0A26CEAB9EB3}"/>
              </a:ext>
            </a:extLst>
          </p:cNvPr>
          <p:cNvGrpSpPr/>
          <p:nvPr/>
        </p:nvGrpSpPr>
        <p:grpSpPr>
          <a:xfrm>
            <a:off x="8831487" y="3714288"/>
            <a:ext cx="3148143" cy="1222308"/>
            <a:chOff x="8831487" y="3714288"/>
            <a:chExt cx="3148143" cy="1222308"/>
          </a:xfrm>
        </p:grpSpPr>
        <p:grpSp>
          <p:nvGrpSpPr>
            <p:cNvPr id="1025" name="Gruppieren 1024">
              <a:extLst>
                <a:ext uri="{FF2B5EF4-FFF2-40B4-BE49-F238E27FC236}">
                  <a16:creationId xmlns:a16="http://schemas.microsoft.com/office/drawing/2014/main" id="{F3816162-6354-708B-503C-AED00E34C052}"/>
                </a:ext>
              </a:extLst>
            </p:cNvPr>
            <p:cNvGrpSpPr/>
            <p:nvPr/>
          </p:nvGrpSpPr>
          <p:grpSpPr>
            <a:xfrm>
              <a:off x="8831487" y="3945512"/>
              <a:ext cx="3148143" cy="991084"/>
              <a:chOff x="8729984" y="4051915"/>
              <a:chExt cx="3148143" cy="991084"/>
            </a:xfrm>
          </p:grpSpPr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C03F26A6-454D-CC96-2C3C-3C95E92A2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9984" y="4074339"/>
                <a:ext cx="3148143" cy="968660"/>
              </a:xfrm>
              <a:prstGeom prst="rect">
                <a:avLst/>
              </a:prstGeom>
            </p:spPr>
          </p:pic>
          <p:sp>
            <p:nvSpPr>
              <p:cNvPr id="63" name="Gewitterblitz 62">
                <a:extLst>
                  <a:ext uri="{FF2B5EF4-FFF2-40B4-BE49-F238E27FC236}">
                    <a16:creationId xmlns:a16="http://schemas.microsoft.com/office/drawing/2014/main" id="{ECC1AFCF-17DE-FD6A-6513-7ADBC7F060CF}"/>
                  </a:ext>
                </a:extLst>
              </p:cNvPr>
              <p:cNvSpPr/>
              <p:nvPr/>
            </p:nvSpPr>
            <p:spPr>
              <a:xfrm>
                <a:off x="10013543" y="4051915"/>
                <a:ext cx="290512" cy="397165"/>
              </a:xfrm>
              <a:prstGeom prst="lightningBolt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8A9ADCB8-C16E-9266-1B15-F57E95524C4E}"/>
                  </a:ext>
                </a:extLst>
              </p:cNvPr>
              <p:cNvSpPr txBox="1"/>
              <p:nvPr/>
            </p:nvSpPr>
            <p:spPr>
              <a:xfrm>
                <a:off x="9400854" y="4130085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-2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BC82F373-CE87-B866-48DE-A8A7B9D63FA0}"/>
                  </a:ext>
                </a:extLst>
              </p:cNvPr>
              <p:cNvSpPr txBox="1"/>
              <p:nvPr/>
            </p:nvSpPr>
            <p:spPr>
              <a:xfrm>
                <a:off x="9682163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15D4B405-4EE3-78E5-DC0E-55AC9420A529}"/>
                  </a:ext>
                </a:extLst>
              </p:cNvPr>
              <p:cNvSpPr txBox="1"/>
              <p:nvPr/>
            </p:nvSpPr>
            <p:spPr>
              <a:xfrm>
                <a:off x="10262684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5BF7DA1B-6FF7-735B-4BC2-87A6EEE3C61F}"/>
                  </a:ext>
                </a:extLst>
              </p:cNvPr>
              <p:cNvSpPr txBox="1"/>
              <p:nvPr/>
            </p:nvSpPr>
            <p:spPr>
              <a:xfrm>
                <a:off x="10472865" y="413008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97C47069-F4CA-A7D2-B035-377A0B5AC295}"/>
                  </a:ext>
                </a:extLst>
              </p:cNvPr>
              <p:cNvSpPr txBox="1"/>
              <p:nvPr/>
            </p:nvSpPr>
            <p:spPr>
              <a:xfrm>
                <a:off x="10754104" y="473337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29" name="Pfeil: nach unten 1028">
              <a:extLst>
                <a:ext uri="{FF2B5EF4-FFF2-40B4-BE49-F238E27FC236}">
                  <a16:creationId xmlns:a16="http://schemas.microsoft.com/office/drawing/2014/main" id="{58826D08-676C-1ADA-FE13-A2DDDA61F6D7}"/>
                </a:ext>
              </a:extLst>
            </p:cNvPr>
            <p:cNvSpPr/>
            <p:nvPr/>
          </p:nvSpPr>
          <p:spPr>
            <a:xfrm>
              <a:off x="10199710" y="3714288"/>
              <a:ext cx="411696" cy="206298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CAE200D6-37DF-26CB-743A-A6CAF6B6DAB8}"/>
              </a:ext>
            </a:extLst>
          </p:cNvPr>
          <p:cNvSpPr txBox="1"/>
          <p:nvPr/>
        </p:nvSpPr>
        <p:spPr>
          <a:xfrm>
            <a:off x="-2813" y="1081900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kern="1200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Classification of oscillations after secondary quenches</a:t>
            </a:r>
            <a:endParaRPr kumimoji="0" lang="de-AT" sz="1800" kern="1200" dirty="0"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secondary quench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/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/>
                  <a:t>m</a:t>
                </a:r>
                <a:r>
                  <a:rPr lang="en-US" sz="1200" dirty="0" err="1"/>
                  <a:t>in_time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max_time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min_amplitude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max_amplitude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dU_min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dU_max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wiggle_area_pos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wiggle_area_elpos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</a:t>
                </a:r>
                <a:r>
                  <a:rPr lang="en-US" sz="1200" dirty="0"/>
                  <a:t> score: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non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AT" sz="1200" dirty="0"/>
                  <a:t>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 err="1"/>
                  <a:t>Using</a:t>
                </a:r>
                <a:r>
                  <a:rPr lang="de-AT" sz="1200" dirty="0"/>
                  <a:t> phys. </a:t>
                </a:r>
                <a:r>
                  <a:rPr lang="de-AT" sz="1200" dirty="0" err="1"/>
                  <a:t>position</a:t>
                </a:r>
                <a:r>
                  <a:rPr lang="de-AT" sz="1200" dirty="0"/>
                  <a:t>, </a:t>
                </a:r>
                <a:r>
                  <a:rPr lang="de-AT" sz="1200" dirty="0" err="1"/>
                  <a:t>el</a:t>
                </a:r>
                <a:r>
                  <a:rPr lang="de-AT" sz="1200" dirty="0"/>
                  <a:t>. </a:t>
                </a:r>
                <a:r>
                  <a:rPr lang="de-AT" sz="1200" dirty="0" err="1"/>
                  <a:t>position</a:t>
                </a:r>
                <a:endParaRPr lang="de-AT" sz="12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/>
                  <a:t>Different </a:t>
                </a:r>
                <a:r>
                  <a:rPr lang="de-AT" sz="1200" dirty="0" err="1"/>
                  <a:t>window</a:t>
                </a:r>
                <a:r>
                  <a:rPr lang="de-AT" sz="1200" dirty="0"/>
                  <a:t> </a:t>
                </a:r>
                <a:r>
                  <a:rPr lang="de-AT" sz="1200" dirty="0" err="1"/>
                  <a:t>functions</a:t>
                </a:r>
                <a:r>
                  <a:rPr lang="de-AT" sz="1200" dirty="0"/>
                  <a:t> 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blipFill>
                <a:blip r:embed="rId2"/>
                <a:stretch>
                  <a:fillRect t="-327" b="-130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D88AB3C-9024-274B-6B3D-FD208252402A}"/>
              </a:ext>
            </a:extLst>
          </p:cNvPr>
          <p:cNvGrpSpPr/>
          <p:nvPr/>
        </p:nvGrpSpPr>
        <p:grpSpPr>
          <a:xfrm>
            <a:off x="1611048" y="1509852"/>
            <a:ext cx="3160978" cy="2453033"/>
            <a:chOff x="2439723" y="1509852"/>
            <a:chExt cx="3160978" cy="2453033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A0DFE5CB-327E-BDCB-1D0A-76DC10CC6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694" t="-588" r="50195" b="588"/>
            <a:stretch/>
          </p:blipFill>
          <p:spPr>
            <a:xfrm>
              <a:off x="2830571" y="1509852"/>
              <a:ext cx="2770130" cy="2198802"/>
            </a:xfrm>
            <a:prstGeom prst="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6BCF6F6-3A2F-9957-27B4-1DF3FF9077E8}"/>
                </a:ext>
              </a:extLst>
            </p:cNvPr>
            <p:cNvSpPr txBox="1"/>
            <p:nvPr/>
          </p:nvSpPr>
          <p:spPr>
            <a:xfrm>
              <a:off x="3765755" y="3685886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1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A48173A7-69E0-E764-49B1-EDA838349DA1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4" y="2021832"/>
              <a:ext cx="0" cy="16545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44AB0B18-A770-1DBA-41C6-A23B91912A7D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1" y="3331519"/>
              <a:ext cx="0" cy="3448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BA7BDE3A-A132-5BC0-C0EB-570A7CA58F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5112" y="1936107"/>
              <a:ext cx="11858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C0ADCA90-66D6-046C-343A-C57C26526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0571" y="3331518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CBC41995-9886-9FC8-111C-7BC7A42C1E14}"/>
                </a:ext>
              </a:extLst>
            </p:cNvPr>
            <p:cNvSpPr txBox="1"/>
            <p:nvPr/>
          </p:nvSpPr>
          <p:spPr>
            <a:xfrm>
              <a:off x="2439723" y="179760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0B884BF3-C8D5-6918-F328-A574DDF2E4B7}"/>
                </a:ext>
              </a:extLst>
            </p:cNvPr>
            <p:cNvSpPr txBox="1"/>
            <p:nvPr/>
          </p:nvSpPr>
          <p:spPr>
            <a:xfrm>
              <a:off x="2439723" y="3193018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4AD1B935-905C-03B5-C2F3-37E8CA98B0F9}"/>
              </a:ext>
            </a:extLst>
          </p:cNvPr>
          <p:cNvGrpSpPr/>
          <p:nvPr/>
        </p:nvGrpSpPr>
        <p:grpSpPr>
          <a:xfrm>
            <a:off x="5291444" y="1567153"/>
            <a:ext cx="3042601" cy="2113970"/>
            <a:chOff x="5291444" y="1567153"/>
            <a:chExt cx="3042601" cy="2113970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743327F7-5D2A-BA55-3626-A52584DB6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370"/>
            <a:stretch/>
          </p:blipFill>
          <p:spPr>
            <a:xfrm>
              <a:off x="5563918" y="1567153"/>
              <a:ext cx="2770127" cy="2113970"/>
            </a:xfrm>
            <a:prstGeom prst="rect">
              <a:avLst/>
            </a:prstGeom>
          </p:spPr>
        </p:pic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C093590D-DD84-DD97-5AF4-8E66EBFF7A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0844" y="3283892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AD6A4B11-5717-9227-C513-6AD5C7CAC0D2}"/>
                </a:ext>
              </a:extLst>
            </p:cNvPr>
            <p:cNvSpPr txBox="1"/>
            <p:nvPr/>
          </p:nvSpPr>
          <p:spPr>
            <a:xfrm>
              <a:off x="5299996" y="3145392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A86A6C41-3661-AD1C-0CA0-6C98D6413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2292" y="2028057"/>
              <a:ext cx="83757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F53CA418-4DCB-A6ED-04C0-B616657EBC53}"/>
                </a:ext>
              </a:extLst>
            </p:cNvPr>
            <p:cNvSpPr txBox="1"/>
            <p:nvPr/>
          </p:nvSpPr>
          <p:spPr>
            <a:xfrm>
              <a:off x="5291444" y="188955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E740B62-D117-16BE-DC8D-8AE0CC702160}"/>
              </a:ext>
            </a:extLst>
          </p:cNvPr>
          <p:cNvGrpSpPr/>
          <p:nvPr/>
        </p:nvGrpSpPr>
        <p:grpSpPr>
          <a:xfrm>
            <a:off x="8597967" y="1610010"/>
            <a:ext cx="3049781" cy="2113970"/>
            <a:chOff x="8597967" y="1610010"/>
            <a:chExt cx="3049781" cy="2113970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099FDE3E-796F-63C2-75A9-5D16FB6B9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582" t="880" r="788" b="-880"/>
            <a:stretch/>
          </p:blipFill>
          <p:spPr>
            <a:xfrm>
              <a:off x="8877621" y="1610010"/>
              <a:ext cx="2770127" cy="2113970"/>
            </a:xfrm>
            <a:prstGeom prst="rect">
              <a:avLst/>
            </a:prstGeom>
          </p:spPr>
        </p:pic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BF544834-5B7B-2CB9-7E06-FC5FCF21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8815" y="2460719"/>
              <a:ext cx="164584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9A62BC87-8896-704F-ACA9-51D9EC5D855C}"/>
                </a:ext>
              </a:extLst>
            </p:cNvPr>
            <p:cNvSpPr txBox="1"/>
            <p:nvPr/>
          </p:nvSpPr>
          <p:spPr>
            <a:xfrm>
              <a:off x="8597967" y="2322219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4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6B4500E-C9AE-0F66-264C-B172694B6EDF}"/>
              </a:ext>
            </a:extLst>
          </p:cNvPr>
          <p:cNvGrpSpPr/>
          <p:nvPr/>
        </p:nvGrpSpPr>
        <p:grpSpPr>
          <a:xfrm>
            <a:off x="10374108" y="3662156"/>
            <a:ext cx="708956" cy="594756"/>
            <a:chOff x="10374108" y="3662156"/>
            <a:chExt cx="708956" cy="594756"/>
          </a:xfrm>
        </p:grpSpPr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32E7A156-B823-B794-6240-D619402A388D}"/>
                </a:ext>
              </a:extLst>
            </p:cNvPr>
            <p:cNvSpPr txBox="1"/>
            <p:nvPr/>
          </p:nvSpPr>
          <p:spPr>
            <a:xfrm>
              <a:off x="10379709" y="3979913"/>
              <a:ext cx="338459" cy="276999"/>
            </a:xfrm>
            <a:prstGeom prst="rect">
              <a:avLst/>
            </a:prstGeom>
            <a:ln>
              <a:solidFill>
                <a:srgbClr val="FE920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" name="Geschweifte Klammer links 22">
              <a:extLst>
                <a:ext uri="{FF2B5EF4-FFF2-40B4-BE49-F238E27FC236}">
                  <a16:creationId xmlns:a16="http://schemas.microsoft.com/office/drawing/2014/main" id="{2ABD3AB6-5FC3-0837-5747-27CDCD101204}"/>
                </a:ext>
              </a:extLst>
            </p:cNvPr>
            <p:cNvSpPr/>
            <p:nvPr/>
          </p:nvSpPr>
          <p:spPr>
            <a:xfrm rot="16200000">
              <a:off x="10549691" y="3486573"/>
              <a:ext cx="248910" cy="600075"/>
            </a:xfrm>
            <a:prstGeom prst="leftBrace">
              <a:avLst>
                <a:gd name="adj1" fmla="val 13872"/>
                <a:gd name="adj2" fmla="val 90873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4" name="Geschweifte Klammer links 63">
              <a:extLst>
                <a:ext uri="{FF2B5EF4-FFF2-40B4-BE49-F238E27FC236}">
                  <a16:creationId xmlns:a16="http://schemas.microsoft.com/office/drawing/2014/main" id="{0749F06B-5AA8-7281-CD54-9E75E8AC9BB2}"/>
                </a:ext>
              </a:extLst>
            </p:cNvPr>
            <p:cNvSpPr/>
            <p:nvPr/>
          </p:nvSpPr>
          <p:spPr>
            <a:xfrm rot="16200000">
              <a:off x="10539497" y="3675705"/>
              <a:ext cx="133350" cy="395130"/>
            </a:xfrm>
            <a:prstGeom prst="leftBrace">
              <a:avLst>
                <a:gd name="adj1" fmla="val 37962"/>
                <a:gd name="adj2" fmla="val 25582"/>
              </a:avLst>
            </a:prstGeom>
            <a:ln w="19050">
              <a:solidFill>
                <a:srgbClr val="FE920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4B98F57-5A2F-0E9A-6C1D-9E80B58700B6}"/>
                </a:ext>
              </a:extLst>
            </p:cNvPr>
            <p:cNvSpPr txBox="1"/>
            <p:nvPr/>
          </p:nvSpPr>
          <p:spPr>
            <a:xfrm>
              <a:off x="10744605" y="3979913"/>
              <a:ext cx="338459" cy="276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59D3B1C7-63B5-E5F0-9A29-A323A19A0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596" y="4269159"/>
            <a:ext cx="5258121" cy="180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5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970</Words>
  <Application>Microsoft Office PowerPoint</Application>
  <PresentationFormat>Breitbild</PresentationFormat>
  <Paragraphs>274</Paragraphs>
  <Slides>19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Optima</vt:lpstr>
      <vt:lpstr>Wingdings 2</vt:lpstr>
      <vt:lpstr>CERNcobrandi16-9</vt:lpstr>
      <vt:lpstr>PowerPoint-Präsentation</vt:lpstr>
      <vt:lpstr>Analysis of FPAs in the LHC RB circuit</vt:lpstr>
      <vt:lpstr>Todays Goal</vt:lpstr>
      <vt:lpstr>Existing Database Overview</vt:lpstr>
      <vt:lpstr>Creating Datasets</vt:lpstr>
      <vt:lpstr>Dataset Examples</vt:lpstr>
      <vt:lpstr>Overview of Data-Driven Models</vt:lpstr>
      <vt:lpstr>Feature analysis</vt:lpstr>
      <vt:lpstr>Features of secondary quench</vt:lpstr>
      <vt:lpstr>PowerPoint-Präsentation</vt:lpstr>
      <vt:lpstr>2. Find Probabilities</vt:lpstr>
      <vt:lpstr>2. Find Probabilities</vt:lpstr>
      <vt:lpstr>3. Finding concepts – tSNE overview</vt:lpstr>
      <vt:lpstr>3. Finding concepts</vt:lpstr>
      <vt:lpstr>4. Predict parameters</vt:lpstr>
      <vt:lpstr>5. Generate data</vt:lpstr>
      <vt:lpstr>5. Generate data</vt:lpstr>
      <vt:lpstr>Discussion</vt:lpstr>
      <vt:lpstr>PowerPoint-Präsentation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1313</cp:revision>
  <cp:lastPrinted>2020-05-13T09:15:16Z</cp:lastPrinted>
  <dcterms:created xsi:type="dcterms:W3CDTF">2019-07-26T06:24:56Z</dcterms:created>
  <dcterms:modified xsi:type="dcterms:W3CDTF">2022-08-30T10:42:07Z</dcterms:modified>
</cp:coreProperties>
</file>